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826750" cy="8120063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34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590" y="102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15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9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5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6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6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0E9B-5D4E-45F8-9C36-D25E0835A8C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5965-8457-4086-8082-D20295334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7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AEB4C73B-6803-4E16-A313-0C9DE763D6CD}"/>
              </a:ext>
            </a:extLst>
          </p:cNvPr>
          <p:cNvSpPr/>
          <p:nvPr/>
        </p:nvSpPr>
        <p:spPr>
          <a:xfrm>
            <a:off x="531686" y="441793"/>
            <a:ext cx="1194372" cy="4623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7ACB4A-B257-4058-8B07-7D6937AB9E7C}"/>
              </a:ext>
            </a:extLst>
          </p:cNvPr>
          <p:cNvCxnSpPr>
            <a:cxnSpLocks/>
          </p:cNvCxnSpPr>
          <p:nvPr/>
        </p:nvCxnSpPr>
        <p:spPr>
          <a:xfrm>
            <a:off x="1078786" y="996593"/>
            <a:ext cx="0" cy="52398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Conector fora de Página 5">
            <a:extLst>
              <a:ext uri="{FF2B5EF4-FFF2-40B4-BE49-F238E27FC236}">
                <a16:creationId xmlns:a16="http://schemas.microsoft.com/office/drawing/2014/main" id="{6B861E14-C41D-49AF-B850-95B19B8A4B1E}"/>
              </a:ext>
            </a:extLst>
          </p:cNvPr>
          <p:cNvSpPr/>
          <p:nvPr/>
        </p:nvSpPr>
        <p:spPr>
          <a:xfrm rot="5400000">
            <a:off x="923294" y="1232988"/>
            <a:ext cx="575541" cy="13356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B8C3EE85-6554-4B57-BF71-A681B84E9D0A}"/>
              </a:ext>
            </a:extLst>
          </p:cNvPr>
          <p:cNvSpPr/>
          <p:nvPr/>
        </p:nvSpPr>
        <p:spPr>
          <a:xfrm>
            <a:off x="531689" y="2784284"/>
            <a:ext cx="1194367" cy="54453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CC33D8-4BF1-49D8-A154-C935E71F6A01}"/>
              </a:ext>
            </a:extLst>
          </p:cNvPr>
          <p:cNvCxnSpPr>
            <a:cxnSpLocks/>
          </p:cNvCxnSpPr>
          <p:nvPr/>
        </p:nvCxnSpPr>
        <p:spPr>
          <a:xfrm>
            <a:off x="1078786" y="2219218"/>
            <a:ext cx="0" cy="48288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340DAD-5D24-48DE-B8E7-9B7E51358A7B}"/>
              </a:ext>
            </a:extLst>
          </p:cNvPr>
          <p:cNvCxnSpPr>
            <a:cxnSpLocks/>
          </p:cNvCxnSpPr>
          <p:nvPr/>
        </p:nvCxnSpPr>
        <p:spPr>
          <a:xfrm>
            <a:off x="1078786" y="3503488"/>
            <a:ext cx="0" cy="556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FC3A0C82-6FF3-4A7D-A4F6-342E33A122E1}"/>
              </a:ext>
            </a:extLst>
          </p:cNvPr>
          <p:cNvSpPr/>
          <p:nvPr/>
        </p:nvSpPr>
        <p:spPr>
          <a:xfrm>
            <a:off x="376612" y="4167041"/>
            <a:ext cx="1431631" cy="8878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65504FED-42EA-4914-98AC-6647E963A861}"/>
              </a:ext>
            </a:extLst>
          </p:cNvPr>
          <p:cNvSpPr/>
          <p:nvPr/>
        </p:nvSpPr>
        <p:spPr>
          <a:xfrm>
            <a:off x="458814" y="5726443"/>
            <a:ext cx="1431631" cy="10065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AD7C615-2D09-438C-931B-675E403E9554}"/>
              </a:ext>
            </a:extLst>
          </p:cNvPr>
          <p:cNvCxnSpPr>
            <a:cxnSpLocks/>
          </p:cNvCxnSpPr>
          <p:nvPr/>
        </p:nvCxnSpPr>
        <p:spPr>
          <a:xfrm>
            <a:off x="1078786" y="5137079"/>
            <a:ext cx="0" cy="48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08555094-A09C-4002-B614-A79F8400AE23}"/>
              </a:ext>
            </a:extLst>
          </p:cNvPr>
          <p:cNvSpPr/>
          <p:nvPr/>
        </p:nvSpPr>
        <p:spPr>
          <a:xfrm rot="5400000">
            <a:off x="881507" y="7036512"/>
            <a:ext cx="659116" cy="135875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A6B0CFA-FABA-4E24-AF8C-0447D6BF2401}"/>
              </a:ext>
            </a:extLst>
          </p:cNvPr>
          <p:cNvCxnSpPr>
            <a:cxnSpLocks/>
          </p:cNvCxnSpPr>
          <p:nvPr/>
        </p:nvCxnSpPr>
        <p:spPr>
          <a:xfrm>
            <a:off x="1128872" y="6852079"/>
            <a:ext cx="0" cy="513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12C0BEE-D444-43C9-8B8E-B0845593D3E3}"/>
              </a:ext>
            </a:extLst>
          </p:cNvPr>
          <p:cNvCxnSpPr>
            <a:cxnSpLocks/>
          </p:cNvCxnSpPr>
          <p:nvPr/>
        </p:nvCxnSpPr>
        <p:spPr>
          <a:xfrm>
            <a:off x="2178120" y="7715891"/>
            <a:ext cx="863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id="{CC1D03BA-CACB-4F59-943D-E5DE72557C0D}"/>
              </a:ext>
            </a:extLst>
          </p:cNvPr>
          <p:cNvSpPr/>
          <p:nvPr/>
        </p:nvSpPr>
        <p:spPr>
          <a:xfrm>
            <a:off x="3226085" y="7365787"/>
            <a:ext cx="1611348" cy="6591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45C88D9-6647-4FF4-87A4-14DDBC9E2831}"/>
              </a:ext>
            </a:extLst>
          </p:cNvPr>
          <p:cNvCxnSpPr/>
          <p:nvPr/>
        </p:nvCxnSpPr>
        <p:spPr>
          <a:xfrm>
            <a:off x="1890445" y="4592548"/>
            <a:ext cx="12739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2396D8B-F558-4713-82EF-7D2BE217035C}"/>
              </a:ext>
            </a:extLst>
          </p:cNvPr>
          <p:cNvCxnSpPr/>
          <p:nvPr/>
        </p:nvCxnSpPr>
        <p:spPr>
          <a:xfrm>
            <a:off x="1931542" y="6143946"/>
            <a:ext cx="129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Conector fora de Página 34">
            <a:extLst>
              <a:ext uri="{FF2B5EF4-FFF2-40B4-BE49-F238E27FC236}">
                <a16:creationId xmlns:a16="http://schemas.microsoft.com/office/drawing/2014/main" id="{8E694A6C-191F-4D48-8B2F-50E6ED737A2D}"/>
              </a:ext>
            </a:extLst>
          </p:cNvPr>
          <p:cNvSpPr/>
          <p:nvPr/>
        </p:nvSpPr>
        <p:spPr>
          <a:xfrm rot="5400000">
            <a:off x="4054324" y="3763493"/>
            <a:ext cx="887837" cy="18302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Conector fora de Página 35">
            <a:extLst>
              <a:ext uri="{FF2B5EF4-FFF2-40B4-BE49-F238E27FC236}">
                <a16:creationId xmlns:a16="http://schemas.microsoft.com/office/drawing/2014/main" id="{20F27353-CC13-4055-A198-1F9A23D24BB0}"/>
              </a:ext>
            </a:extLst>
          </p:cNvPr>
          <p:cNvSpPr/>
          <p:nvPr/>
        </p:nvSpPr>
        <p:spPr>
          <a:xfrm rot="5400000">
            <a:off x="4047056" y="5156019"/>
            <a:ext cx="902374" cy="183026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B7290FD-994E-454E-BD25-40C8C3A9B02A}"/>
              </a:ext>
            </a:extLst>
          </p:cNvPr>
          <p:cNvCxnSpPr/>
          <p:nvPr/>
        </p:nvCxnSpPr>
        <p:spPr>
          <a:xfrm>
            <a:off x="5650787" y="4592548"/>
            <a:ext cx="11096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C2C8CBB-85BF-4411-B71E-1F1D6E7D5278}"/>
              </a:ext>
            </a:extLst>
          </p:cNvPr>
          <p:cNvCxnSpPr/>
          <p:nvPr/>
        </p:nvCxnSpPr>
        <p:spPr>
          <a:xfrm>
            <a:off x="5702157" y="6143946"/>
            <a:ext cx="1089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7CEABC10-8141-4B99-A1A7-16B3DB48949D}"/>
              </a:ext>
            </a:extLst>
          </p:cNvPr>
          <p:cNvSpPr/>
          <p:nvPr/>
        </p:nvSpPr>
        <p:spPr>
          <a:xfrm>
            <a:off x="7106040" y="4263775"/>
            <a:ext cx="1830265" cy="606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Terminação 41">
            <a:extLst>
              <a:ext uri="{FF2B5EF4-FFF2-40B4-BE49-F238E27FC236}">
                <a16:creationId xmlns:a16="http://schemas.microsoft.com/office/drawing/2014/main" id="{32AA3892-B8EC-4811-A7A1-E5F7338EFD5F}"/>
              </a:ext>
            </a:extLst>
          </p:cNvPr>
          <p:cNvSpPr/>
          <p:nvPr/>
        </p:nvSpPr>
        <p:spPr>
          <a:xfrm>
            <a:off x="7106040" y="5916161"/>
            <a:ext cx="1830265" cy="606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F977B7-B8BF-4713-AA12-F461AE01770A}"/>
              </a:ext>
            </a:extLst>
          </p:cNvPr>
          <p:cNvSpPr txBox="1"/>
          <p:nvPr/>
        </p:nvSpPr>
        <p:spPr>
          <a:xfrm>
            <a:off x="748726" y="483419"/>
            <a:ext cx="97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3430433-7F33-4A1C-8B05-5BB991DF2A30}"/>
              </a:ext>
            </a:extLst>
          </p:cNvPr>
          <p:cNvSpPr txBox="1"/>
          <p:nvPr/>
        </p:nvSpPr>
        <p:spPr>
          <a:xfrm>
            <a:off x="645987" y="1619397"/>
            <a:ext cx="127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SUA IDADE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33B75EC-9614-4529-BB11-5C55C868DDCD}"/>
              </a:ext>
            </a:extLst>
          </p:cNvPr>
          <p:cNvSpPr txBox="1"/>
          <p:nvPr/>
        </p:nvSpPr>
        <p:spPr>
          <a:xfrm>
            <a:off x="742953" y="2880884"/>
            <a:ext cx="10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1ECD55-4995-42DE-879B-98096F52EDF4}"/>
              </a:ext>
            </a:extLst>
          </p:cNvPr>
          <p:cNvSpPr txBox="1"/>
          <p:nvPr/>
        </p:nvSpPr>
        <p:spPr>
          <a:xfrm>
            <a:off x="728189" y="4263775"/>
            <a:ext cx="108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         &lt;16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1ACD71-AA34-4450-B7CF-CA0A155C5057}"/>
              </a:ext>
            </a:extLst>
          </p:cNvPr>
          <p:cNvSpPr txBox="1"/>
          <p:nvPr/>
        </p:nvSpPr>
        <p:spPr>
          <a:xfrm>
            <a:off x="630686" y="5893106"/>
            <a:ext cx="11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18&lt;IDADE</a:t>
            </a:r>
          </a:p>
          <a:p>
            <a:r>
              <a:rPr lang="pt-BR" dirty="0"/>
              <a:t>     &lt;70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CC79498-EB8E-4690-9C7A-9FA954FA5302}"/>
              </a:ext>
            </a:extLst>
          </p:cNvPr>
          <p:cNvSpPr txBox="1"/>
          <p:nvPr/>
        </p:nvSpPr>
        <p:spPr>
          <a:xfrm>
            <a:off x="731390" y="7419665"/>
            <a:ext cx="118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VOTO OPCIONAL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51AEC08-CD8A-4F31-B4C6-3AE31352EBB1}"/>
              </a:ext>
            </a:extLst>
          </p:cNvPr>
          <p:cNvSpPr txBox="1"/>
          <p:nvPr/>
        </p:nvSpPr>
        <p:spPr>
          <a:xfrm>
            <a:off x="3695753" y="4500614"/>
            <a:ext cx="189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VOTO PROIBIDO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5C54C54-D131-46EB-AAF0-20FCD8E7672C}"/>
              </a:ext>
            </a:extLst>
          </p:cNvPr>
          <p:cNvSpPr txBox="1"/>
          <p:nvPr/>
        </p:nvSpPr>
        <p:spPr>
          <a:xfrm>
            <a:off x="3876924" y="5713395"/>
            <a:ext cx="152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VOTO É OBRIGATÓRIO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2FB9F23-0EDD-465E-92C4-0F03006B7BA2}"/>
              </a:ext>
            </a:extLst>
          </p:cNvPr>
          <p:cNvSpPr txBox="1"/>
          <p:nvPr/>
        </p:nvSpPr>
        <p:spPr>
          <a:xfrm>
            <a:off x="7704887" y="4382194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547926D-18D4-4B7F-8B3B-58DF3ED81C11}"/>
              </a:ext>
            </a:extLst>
          </p:cNvPr>
          <p:cNvSpPr txBox="1"/>
          <p:nvPr/>
        </p:nvSpPr>
        <p:spPr>
          <a:xfrm>
            <a:off x="7704887" y="6027078"/>
            <a:ext cx="1366463" cy="37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80611EF-C7C1-4640-B54C-19D43A621A3C}"/>
              </a:ext>
            </a:extLst>
          </p:cNvPr>
          <p:cNvSpPr txBox="1"/>
          <p:nvPr/>
        </p:nvSpPr>
        <p:spPr>
          <a:xfrm>
            <a:off x="3685477" y="7510677"/>
            <a:ext cx="91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477734-7FC4-4FB4-8333-DBA9868EFDBD}"/>
              </a:ext>
            </a:extLst>
          </p:cNvPr>
          <p:cNvSpPr txBox="1"/>
          <p:nvPr/>
        </p:nvSpPr>
        <p:spPr>
          <a:xfrm>
            <a:off x="1134001" y="5173917"/>
            <a:ext cx="67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18A94F5-C042-4E58-9293-49E352B5FC26}"/>
              </a:ext>
            </a:extLst>
          </p:cNvPr>
          <p:cNvSpPr txBox="1"/>
          <p:nvPr/>
        </p:nvSpPr>
        <p:spPr>
          <a:xfrm>
            <a:off x="1191857" y="6772732"/>
            <a:ext cx="6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984CBC5-19E7-4D37-926E-FC7D0A134326}"/>
              </a:ext>
            </a:extLst>
          </p:cNvPr>
          <p:cNvSpPr txBox="1"/>
          <p:nvPr/>
        </p:nvSpPr>
        <p:spPr>
          <a:xfrm>
            <a:off x="2202887" y="4234706"/>
            <a:ext cx="6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CB2D40-5411-4356-AC40-6071B1A0B8F8}"/>
              </a:ext>
            </a:extLst>
          </p:cNvPr>
          <p:cNvSpPr txBox="1"/>
          <p:nvPr/>
        </p:nvSpPr>
        <p:spPr>
          <a:xfrm>
            <a:off x="2151516" y="5795161"/>
            <a:ext cx="61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064449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28</Words>
  <Application>Microsoft Office PowerPoint</Application>
  <PresentationFormat>Papel B4 (ISO) (250 x 353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Correia</dc:creator>
  <cp:lastModifiedBy>Gabriel Correia</cp:lastModifiedBy>
  <cp:revision>1</cp:revision>
  <dcterms:created xsi:type="dcterms:W3CDTF">2022-03-21T12:36:31Z</dcterms:created>
  <dcterms:modified xsi:type="dcterms:W3CDTF">2022-03-21T17:35:09Z</dcterms:modified>
</cp:coreProperties>
</file>