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7" autoAdjust="0"/>
    <p:restoredTop sz="94640" autoAdjust="0"/>
  </p:normalViewPr>
  <p:slideViewPr>
    <p:cSldViewPr>
      <p:cViewPr varScale="1">
        <p:scale>
          <a:sx n="67" d="100"/>
          <a:sy n="67" d="100"/>
        </p:scale>
        <p:origin x="-102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LÓGICA DE </a:t>
            </a:r>
            <a:r>
              <a:rPr lang="pt-BR" dirty="0" smtClean="0"/>
              <a:t>PROGRAMAÇÃO</a:t>
            </a:r>
            <a:br>
              <a:rPr lang="pt-BR" dirty="0" smtClean="0"/>
            </a:br>
            <a:r>
              <a:rPr lang="pt-BR" dirty="0" smtClean="0"/>
              <a:t>AULA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 smtClean="0"/>
              <a:t>PIBIC-EM 2018</a:t>
            </a:r>
          </a:p>
          <a:p>
            <a:r>
              <a:rPr lang="pt-BR" dirty="0" smtClean="0"/>
              <a:t>Alan Tavares – alan@fem.unicamp.br</a:t>
            </a:r>
            <a:endParaRPr lang="pt-BR" dirty="0"/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Ler </a:t>
            </a:r>
            <a:r>
              <a:rPr lang="pt-BR" u="sng" dirty="0" smtClean="0"/>
              <a:t>quatro</a:t>
            </a:r>
            <a:r>
              <a:rPr lang="pt-BR" dirty="0" smtClean="0"/>
              <a:t> valores </a:t>
            </a:r>
            <a:r>
              <a:rPr lang="pt-BR" u="sng" dirty="0" smtClean="0"/>
              <a:t>inteiros</a:t>
            </a:r>
            <a:r>
              <a:rPr lang="pt-BR" dirty="0" smtClean="0"/>
              <a:t>, em seguida, efetue a </a:t>
            </a:r>
            <a:r>
              <a:rPr lang="pt-BR" u="sng" dirty="0" smtClean="0"/>
              <a:t>média</a:t>
            </a:r>
            <a:r>
              <a:rPr lang="pt-BR" dirty="0" smtClean="0"/>
              <a:t> e mostre o </a:t>
            </a:r>
            <a:r>
              <a:rPr lang="pt-BR" u="sng" dirty="0" smtClean="0"/>
              <a:t>resultado final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Ler um </a:t>
            </a:r>
            <a:r>
              <a:rPr lang="pt-BR" u="sng" dirty="0" smtClean="0"/>
              <a:t>preço</a:t>
            </a:r>
            <a:r>
              <a:rPr lang="pt-BR" dirty="0" smtClean="0"/>
              <a:t> de um produto em </a:t>
            </a:r>
            <a:r>
              <a:rPr lang="pt-BR" u="sng" dirty="0" smtClean="0"/>
              <a:t>reais</a:t>
            </a:r>
            <a:r>
              <a:rPr lang="pt-BR" dirty="0" smtClean="0"/>
              <a:t>, e a </a:t>
            </a:r>
            <a:r>
              <a:rPr lang="pt-BR" u="sng" dirty="0" smtClean="0"/>
              <a:t>taxa</a:t>
            </a:r>
            <a:r>
              <a:rPr lang="pt-BR" dirty="0" smtClean="0"/>
              <a:t> de conversão em dólar e informar o </a:t>
            </a:r>
            <a:r>
              <a:rPr lang="pt-BR" u="sng" dirty="0" smtClean="0"/>
              <a:t>preço</a:t>
            </a:r>
            <a:r>
              <a:rPr lang="pt-BR" dirty="0" smtClean="0"/>
              <a:t> do produto convertido para </a:t>
            </a:r>
            <a:r>
              <a:rPr lang="pt-BR" u="sng" dirty="0" smtClean="0"/>
              <a:t>dólar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4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500438"/>
            <a:ext cx="4214842" cy="26342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do Módulo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r>
              <a:rPr lang="pt-BR" dirty="0" smtClean="0"/>
              <a:t>Lógica de Programação – Aula 1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 smtClean="0"/>
              <a:t>Algoritmo / Definição de Problema / Análise Solução;</a:t>
            </a:r>
          </a:p>
          <a:p>
            <a:pPr marL="273050" indent="-273050"/>
            <a:r>
              <a:rPr lang="pt-BR" dirty="0" smtClean="0"/>
              <a:t>Tipos de Dados – Aula 2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Conceito de Constantes / Variáveis / Classificação;</a:t>
            </a:r>
          </a:p>
          <a:p>
            <a:pPr marL="273050" indent="-273050"/>
            <a:r>
              <a:rPr lang="pt-BR" dirty="0" smtClean="0"/>
              <a:t>Operações Matemáticas – Aula 3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Soma / Subtração / Multiplicação / Divisão / Resto ...</a:t>
            </a:r>
          </a:p>
          <a:p>
            <a:pPr marL="273050" indent="-273050"/>
            <a:r>
              <a:rPr lang="pt-BR" dirty="0" smtClean="0"/>
              <a:t>Estruturas de Controle (Laços de Repetição) – Aula 4/5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Aplicação de programas: Sequencial / Condicional / Interação;</a:t>
            </a:r>
          </a:p>
          <a:p>
            <a:pPr marL="273050" indent="-273050"/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/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sultado de imagem para o que é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285860"/>
            <a:ext cx="1785950" cy="2027741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Introdução – O que é programação?</a:t>
            </a:r>
          </a:p>
          <a:p>
            <a:r>
              <a:rPr lang="pt-BR" dirty="0" smtClean="0"/>
              <a:t>Definição de Problema</a:t>
            </a:r>
          </a:p>
          <a:p>
            <a:r>
              <a:rPr lang="pt-BR" dirty="0" smtClean="0"/>
              <a:t>Análise Solução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857356" y="2928934"/>
            <a:ext cx="1857388" cy="92869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Problema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3714744" y="2928934"/>
            <a:ext cx="2857520" cy="928694"/>
            <a:chOff x="3714744" y="2928934"/>
            <a:chExt cx="2857520" cy="928694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4714876" y="2928934"/>
              <a:ext cx="1857388" cy="9286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Programa</a:t>
              </a:r>
              <a:endParaRPr lang="pt-BR" dirty="0"/>
            </a:p>
          </p:txBody>
        </p:sp>
        <p:cxnSp>
          <p:nvCxnSpPr>
            <p:cNvPr id="10" name="Conector de seta reta 9"/>
            <p:cNvCxnSpPr>
              <a:stCxn id="6" idx="3"/>
              <a:endCxn id="8" idx="1"/>
            </p:cNvCxnSpPr>
            <p:nvPr/>
          </p:nvCxnSpPr>
          <p:spPr>
            <a:xfrm>
              <a:off x="3714744" y="3393281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4714876" y="3858422"/>
            <a:ext cx="1857388" cy="1642280"/>
            <a:chOff x="4714876" y="3858422"/>
            <a:chExt cx="1857388" cy="1642280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4714876" y="4572008"/>
              <a:ext cx="1857388" cy="928694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Solução</a:t>
              </a:r>
              <a:endParaRPr lang="pt-BR" dirty="0"/>
            </a:p>
          </p:txBody>
        </p:sp>
        <p:cxnSp>
          <p:nvCxnSpPr>
            <p:cNvPr id="17" name="Conector de seta reta 16"/>
            <p:cNvCxnSpPr>
              <a:stCxn id="8" idx="2"/>
              <a:endCxn id="14" idx="0"/>
            </p:cNvCxnSpPr>
            <p:nvPr/>
          </p:nvCxnSpPr>
          <p:spPr>
            <a:xfrm rot="5400000">
              <a:off x="5286380" y="4214818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390" name="Picture 6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000504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44" y="4286256"/>
            <a:ext cx="1905000" cy="1905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857356" y="3286124"/>
            <a:ext cx="1857388" cy="92869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714876" y="3286124"/>
            <a:ext cx="1857388" cy="928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Programa</a:t>
            </a:r>
            <a:endParaRPr lang="pt-BR" dirty="0"/>
          </a:p>
        </p:txBody>
      </p:sp>
      <p:cxnSp>
        <p:nvCxnSpPr>
          <p:cNvPr id="10" name="Conector de seta reta 9"/>
          <p:cNvCxnSpPr>
            <a:stCxn id="6" idx="3"/>
            <a:endCxn id="8" idx="1"/>
          </p:cNvCxnSpPr>
          <p:nvPr/>
        </p:nvCxnSpPr>
        <p:spPr>
          <a:xfrm>
            <a:off x="3714744" y="3750471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4714876" y="4929198"/>
            <a:ext cx="1857388" cy="92869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Solução</a:t>
            </a:r>
            <a:endParaRPr lang="pt-BR" dirty="0"/>
          </a:p>
        </p:txBody>
      </p:sp>
      <p:cxnSp>
        <p:nvCxnSpPr>
          <p:cNvPr id="17" name="Conector de seta reta 16"/>
          <p:cNvCxnSpPr>
            <a:stCxn id="8" idx="2"/>
            <a:endCxn id="14" idx="0"/>
          </p:cNvCxnSpPr>
          <p:nvPr/>
        </p:nvCxnSpPr>
        <p:spPr>
          <a:xfrm rot="5400000">
            <a:off x="5286380" y="457200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upo 31"/>
          <p:cNvGrpSpPr/>
          <p:nvPr/>
        </p:nvGrpSpPr>
        <p:grpSpPr>
          <a:xfrm>
            <a:off x="3714744" y="1571612"/>
            <a:ext cx="2857520" cy="928694"/>
            <a:chOff x="3714744" y="1571612"/>
            <a:chExt cx="2857520" cy="928694"/>
          </a:xfrm>
        </p:grpSpPr>
        <p:sp>
          <p:nvSpPr>
            <p:cNvPr id="16" name="Retângulo de cantos arredondados 15"/>
            <p:cNvSpPr/>
            <p:nvPr/>
          </p:nvSpPr>
          <p:spPr>
            <a:xfrm>
              <a:off x="4714876" y="1571612"/>
              <a:ext cx="1857388" cy="9286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Algoritmo</a:t>
              </a:r>
              <a:endParaRPr lang="pt-BR" dirty="0"/>
            </a:p>
          </p:txBody>
        </p:sp>
        <p:cxnSp>
          <p:nvCxnSpPr>
            <p:cNvPr id="18" name="Conector de seta reta 17"/>
            <p:cNvCxnSpPr>
              <a:stCxn id="12" idx="3"/>
              <a:endCxn id="16" idx="1"/>
            </p:cNvCxnSpPr>
            <p:nvPr/>
          </p:nvCxnSpPr>
          <p:spPr>
            <a:xfrm>
              <a:off x="3714744" y="2035959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1857356" y="1571612"/>
            <a:ext cx="1857388" cy="1715306"/>
            <a:chOff x="1857356" y="1571612"/>
            <a:chExt cx="1857388" cy="1715306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1857356" y="1571612"/>
              <a:ext cx="1857388" cy="9286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Análise</a:t>
              </a:r>
              <a:endParaRPr lang="pt-BR" dirty="0"/>
            </a:p>
          </p:txBody>
        </p:sp>
        <p:cxnSp>
          <p:nvCxnSpPr>
            <p:cNvPr id="23" name="Conector de seta reta 22"/>
            <p:cNvCxnSpPr>
              <a:stCxn id="6" idx="0"/>
              <a:endCxn id="12" idx="2"/>
            </p:cNvCxnSpPr>
            <p:nvPr/>
          </p:nvCxnSpPr>
          <p:spPr>
            <a:xfrm rot="5400000" flipH="1" flipV="1">
              <a:off x="2393141" y="2893215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Conector de seta reta 23"/>
          <p:cNvCxnSpPr>
            <a:stCxn id="16" idx="2"/>
            <a:endCxn id="8" idx="0"/>
          </p:cNvCxnSpPr>
          <p:nvPr/>
        </p:nvCxnSpPr>
        <p:spPr>
          <a:xfrm rot="5400000">
            <a:off x="5250661" y="289321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#algoritmo</a:t>
            </a:r>
            <a:r>
              <a:rPr lang="pt-BR" dirty="0" smtClean="0"/>
              <a:t> :  Sequência de instruções (ou passos) para resolver um determinado problema;</a:t>
            </a:r>
          </a:p>
          <a:p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Definição do Problema</a:t>
            </a:r>
          </a:p>
          <a:p>
            <a:pPr marL="1062990" lvl="2" indent="-514350">
              <a:buNone/>
            </a:pPr>
            <a:r>
              <a:rPr lang="pt-BR" dirty="0" smtClean="0"/>
              <a:t>	Somar 2 valores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Análise (como fazer?)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Objetivo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Entrada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Saída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Algoritmo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Análise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Algoritmo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Receita 				Algoritmo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1071538" y="3786190"/>
            <a:ext cx="1857388" cy="1928826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Ingredientes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Modo de preparo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572132" y="3786190"/>
            <a:ext cx="1857388" cy="192882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Entradas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Instruções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/>
            <a:r>
              <a:rPr lang="pt-BR" dirty="0" smtClean="0"/>
              <a:t>Tipos de Algoritmo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Sequencial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Condicional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Interação</a:t>
            </a:r>
          </a:p>
          <a:p>
            <a:pPr marL="788670" lvl="1" indent="-514350">
              <a:buFont typeface="+mj-lt"/>
              <a:buAutoNum type="arabicPeriod"/>
            </a:pPr>
            <a:endParaRPr lang="pt-BR" dirty="0" smtClean="0"/>
          </a:p>
          <a:p>
            <a:pPr marL="788670" lvl="1" indent="-514350">
              <a:buFont typeface="+mj-lt"/>
              <a:buAutoNum type="arabicPeriod"/>
            </a:pPr>
            <a:endParaRPr lang="pt-BR" dirty="0" smtClean="0"/>
          </a:p>
          <a:p>
            <a:pPr marL="788670" lvl="1" indent="-514350">
              <a:buNone/>
            </a:pPr>
            <a:r>
              <a:rPr lang="pt-BR" u="sng" dirty="0" smtClean="0">
                <a:solidFill>
                  <a:srgbClr val="C00000"/>
                </a:solidFill>
              </a:rPr>
              <a:t>Observação</a:t>
            </a:r>
            <a:r>
              <a:rPr lang="pt-BR" dirty="0" smtClean="0"/>
              <a:t>: um bom algoritmo pode ser implementado em qualquer linguagem de programação!</a:t>
            </a:r>
          </a:p>
          <a:p>
            <a:pPr marL="788670" lvl="1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Análise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Algoritmo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Implementação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6" name="Elipse 5"/>
          <p:cNvSpPr/>
          <p:nvPr/>
        </p:nvSpPr>
        <p:spPr>
          <a:xfrm>
            <a:off x="1142976" y="3857628"/>
            <a:ext cx="2571768" cy="14287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5000628" y="3857628"/>
            <a:ext cx="3000396" cy="142876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Linguagem de Programação</a:t>
            </a:r>
            <a:endParaRPr lang="pt-BR" dirty="0"/>
          </a:p>
        </p:txBody>
      </p:sp>
      <p:cxnSp>
        <p:nvCxnSpPr>
          <p:cNvPr id="9" name="Conector de seta reta 8"/>
          <p:cNvCxnSpPr>
            <a:stCxn id="6" idx="6"/>
            <a:endCxn id="7" idx="2"/>
          </p:cNvCxnSpPr>
          <p:nvPr/>
        </p:nvCxnSpPr>
        <p:spPr>
          <a:xfrm>
            <a:off x="3714744" y="4572008"/>
            <a:ext cx="1285884" cy="15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Definição de Problema</a:t>
            </a:r>
          </a:p>
          <a:p>
            <a:pPr marL="1062990" lvl="2" indent="-514350">
              <a:buNone/>
            </a:pPr>
            <a:r>
              <a:rPr lang="pt-BR" dirty="0" smtClean="0"/>
              <a:t>	...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Análise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Objetivo: ...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Entrada: ...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Saída: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391</TotalTime>
  <Words>232</Words>
  <Application>Microsoft Office PowerPoint</Application>
  <PresentationFormat>Apresentação na tela (4:3)</PresentationFormat>
  <Paragraphs>79</Paragraphs>
  <Slides>10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Origem</vt:lpstr>
      <vt:lpstr>LÓGICA DE PROGRAMAÇÃO AULA 1</vt:lpstr>
      <vt:lpstr>Ementa do Módulo de Programação</vt:lpstr>
      <vt:lpstr>Lógica de Programação</vt:lpstr>
      <vt:lpstr>Lógica de Programação</vt:lpstr>
      <vt:lpstr>Lógica de Programação</vt:lpstr>
      <vt:lpstr>Lógica de Programação</vt:lpstr>
      <vt:lpstr>Lógica de Programação</vt:lpstr>
      <vt:lpstr>Lógica de Programação</vt:lpstr>
      <vt:lpstr>Lógica de Programação</vt:lpstr>
      <vt:lpstr>Lógica de Programação - 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29</cp:revision>
  <dcterms:created xsi:type="dcterms:W3CDTF">2017-01-15T22:04:50Z</dcterms:created>
  <dcterms:modified xsi:type="dcterms:W3CDTF">2018-09-26T13:09:54Z</dcterms:modified>
</cp:coreProperties>
</file>