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336" r:id="rId5"/>
    <p:sldId id="350" r:id="rId6"/>
    <p:sldId id="351" r:id="rId7"/>
    <p:sldId id="352" r:id="rId8"/>
    <p:sldId id="349" r:id="rId9"/>
    <p:sldId id="290" r:id="rId10"/>
    <p:sldId id="291" r:id="rId11"/>
    <p:sldId id="334" r:id="rId12"/>
    <p:sldId id="33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88" autoAdjust="0"/>
    <p:restoredTop sz="94640" autoAdjust="0"/>
  </p:normalViewPr>
  <p:slideViewPr>
    <p:cSldViewPr>
      <p:cViewPr>
        <p:scale>
          <a:sx n="75" d="100"/>
          <a:sy n="75" d="100"/>
        </p:scale>
        <p:origin x="-86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01/02/2017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	Algoritmo: </a:t>
            </a:r>
            <a:r>
              <a:rPr lang="pt-BR" u="sng" dirty="0" smtClean="0">
                <a:solidFill>
                  <a:srgbClr val="0070C0"/>
                </a:solidFill>
              </a:rPr>
              <a:t>Menu Inteligente</a:t>
            </a:r>
          </a:p>
          <a:p>
            <a:pPr marL="514350" indent="-514350">
              <a:buNone/>
            </a:pPr>
            <a:endParaRPr lang="pt-BR" u="sng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Selecionar de forma inteligente produtos da lanchonete, contabilizar pedido e informar preço;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Leitura de produtos e quantidades;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Preço final;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dirty="0" smtClean="0"/>
              <a:t>	Programe um menu de </a:t>
            </a:r>
            <a:r>
              <a:rPr lang="pt-BR" u="sng" dirty="0" smtClean="0"/>
              <a:t>compra de automóvel</a:t>
            </a:r>
            <a:r>
              <a:rPr lang="pt-BR" dirty="0" smtClean="0"/>
              <a:t>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Carro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(esportivo/popular)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Esportivo = R$ 50.000 / Popular = R$ 33.000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Moto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(display digital/analógico)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Digital = R$ 15.000 / Analógico = R$ 10.000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err="1" smtClean="0"/>
              <a:t>Patinete</a:t>
            </a:r>
            <a:endParaRPr lang="pt-BR" dirty="0" smtClean="0"/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(2 rodas/3 rodas)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2 rodas = R$ 200 / 3 rodas = R$ 500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Bicicleta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(motorizada/manual)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Motorizada = R$ 3.000 / Manual = R$ 1.000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Pedir a conta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comercial + total valor a ser pago.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Nenhuma das Opções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= “Opção Inválida”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2/3/4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5/6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Tipos de Dados/ </a:t>
            </a:r>
            <a:r>
              <a:rPr lang="pt-BR" dirty="0" err="1" smtClean="0"/>
              <a:t>Arrays</a:t>
            </a:r>
            <a:r>
              <a:rPr lang="pt-BR" dirty="0" smtClean="0"/>
              <a:t>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7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28728" y="1714488"/>
          <a:ext cx="6786611" cy="420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4714909"/>
              </a:tblGrid>
              <a:tr h="88749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Tipo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Valores Válidos (Ex.)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3297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‘a’   /   ‘+’   /   ‘-’  /  ‘3’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12221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2, 3, -1 ...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87493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1,5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   0,2    -0,5  -  ± 3,4x10^38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87493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± 1,7x10^308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Arranjos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Uma Dimensão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Strings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Duas ou Mais Dimensões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Vetor(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Tipo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tamanho</a:t>
            </a:r>
            <a:r>
              <a:rPr lang="pt-BR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float</a:t>
            </a:r>
            <a:r>
              <a:rPr lang="pt-BR" dirty="0" smtClean="0"/>
              <a:t> notas[5];</a:t>
            </a:r>
          </a:p>
          <a:p>
            <a:pPr marL="514350" indent="-514350">
              <a:buNone/>
            </a:pPr>
            <a:r>
              <a:rPr lang="pt-BR" dirty="0" smtClean="0"/>
              <a:t>	notas[0] = 8,5;</a:t>
            </a:r>
          </a:p>
          <a:p>
            <a:pPr marL="514350" indent="-514350">
              <a:buNone/>
            </a:pPr>
            <a:r>
              <a:rPr lang="pt-BR" dirty="0" smtClean="0"/>
              <a:t>	notas[1] = 7;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 smtClean="0"/>
              <a:t>float</a:t>
            </a:r>
            <a:r>
              <a:rPr lang="pt-BR" dirty="0" smtClean="0"/>
              <a:t> notas[5] = {8,5,7,5,9}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String (vetor)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tamanho</a:t>
            </a:r>
            <a:r>
              <a:rPr lang="pt-BR" dirty="0" smtClean="0"/>
              <a:t>];  tamanho = número de espaços + \o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pais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7</a:t>
            </a:r>
            <a:r>
              <a:rPr lang="pt-BR" dirty="0" smtClean="0"/>
              <a:t>] =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 err="1" smtClean="0"/>
              <a:t>brasil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  <a:r>
              <a:rPr lang="pt-BR" dirty="0" smtClean="0"/>
              <a:t>;  </a:t>
            </a:r>
            <a:r>
              <a:rPr lang="pt-BR" dirty="0" smtClean="0">
                <a:solidFill>
                  <a:srgbClr val="0070C0"/>
                </a:solidFill>
              </a:rPr>
              <a:t> ‘a’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mes</a:t>
            </a:r>
            <a:r>
              <a:rPr lang="pt-BR" dirty="0" smtClean="0"/>
              <a:t> [10] =     </a:t>
            </a:r>
            <a:r>
              <a:rPr lang="pt-BR" dirty="0" smtClean="0">
                <a:solidFill>
                  <a:srgbClr val="00B050"/>
                </a:solidFill>
              </a:rPr>
              <a:t>Fevereiro</a:t>
            </a:r>
            <a:r>
              <a:rPr lang="pt-BR" dirty="0" smtClean="0">
                <a:solidFill>
                  <a:srgbClr val="0070C0"/>
                </a:solidFill>
              </a:rPr>
              <a:t>\o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“A”  </a:t>
            </a:r>
            <a:r>
              <a:rPr lang="pt-BR" dirty="0" smtClean="0"/>
              <a:t>≠</a:t>
            </a:r>
            <a:r>
              <a:rPr lang="pt-BR" dirty="0" smtClean="0">
                <a:solidFill>
                  <a:srgbClr val="FF0000"/>
                </a:solidFill>
              </a:rPr>
              <a:t>  ‘A’   </a:t>
            </a:r>
            <a:r>
              <a:rPr lang="pt-BR" dirty="0" smtClean="0">
                <a:solidFill>
                  <a:srgbClr val="0070C0"/>
                </a:solidFill>
              </a:rPr>
              <a:t>string é diferente de </a:t>
            </a:r>
            <a:r>
              <a:rPr lang="pt-BR" dirty="0" err="1" smtClean="0">
                <a:solidFill>
                  <a:srgbClr val="0070C0"/>
                </a:solidFill>
              </a:rPr>
              <a:t>char</a:t>
            </a: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Tipo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linhas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colunas</a:t>
            </a:r>
            <a:r>
              <a:rPr lang="pt-BR" dirty="0" smtClean="0"/>
              <a:t>];  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float</a:t>
            </a:r>
            <a:r>
              <a:rPr lang="pt-BR" dirty="0" smtClean="0"/>
              <a:t> notas [</a:t>
            </a:r>
            <a:r>
              <a:rPr lang="pt-BR" dirty="0" smtClean="0">
                <a:solidFill>
                  <a:srgbClr val="00B050"/>
                </a:solidFill>
              </a:rPr>
              <a:t>3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10</a:t>
            </a:r>
            <a:r>
              <a:rPr lang="pt-BR" dirty="0" smtClean="0"/>
              <a:t>];  </a:t>
            </a:r>
            <a:r>
              <a:rPr lang="pt-BR" dirty="0" smtClean="0">
                <a:solidFill>
                  <a:srgbClr val="0070C0"/>
                </a:solidFill>
              </a:rPr>
              <a:t>(somente criar Matriz)</a:t>
            </a: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int</a:t>
            </a:r>
            <a:r>
              <a:rPr lang="pt-BR" dirty="0" smtClean="0"/>
              <a:t> notas [</a:t>
            </a:r>
            <a:r>
              <a:rPr lang="pt-BR" dirty="0" smtClean="0">
                <a:solidFill>
                  <a:srgbClr val="00B050"/>
                </a:solidFill>
              </a:rPr>
              <a:t>2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3</a:t>
            </a:r>
            <a:r>
              <a:rPr lang="pt-BR" dirty="0" smtClean="0"/>
              <a:t>] = { {</a:t>
            </a:r>
            <a:r>
              <a:rPr lang="pt-BR" dirty="0" smtClean="0">
                <a:solidFill>
                  <a:srgbClr val="FF0000"/>
                </a:solidFill>
              </a:rPr>
              <a:t>8,7,5</a:t>
            </a:r>
            <a:r>
              <a:rPr lang="pt-BR" dirty="0" smtClean="0"/>
              <a:t>} , {</a:t>
            </a:r>
            <a:r>
              <a:rPr lang="pt-BR" dirty="0" smtClean="0">
                <a:solidFill>
                  <a:srgbClr val="FF0000"/>
                </a:solidFill>
              </a:rPr>
              <a:t>7,10,6</a:t>
            </a:r>
            <a:r>
              <a:rPr lang="pt-BR" dirty="0" smtClean="0"/>
              <a:t>} };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nomes [</a:t>
            </a:r>
            <a:r>
              <a:rPr lang="pt-BR" dirty="0" smtClean="0">
                <a:solidFill>
                  <a:srgbClr val="00B050"/>
                </a:solidFill>
              </a:rPr>
              <a:t>2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20</a:t>
            </a:r>
            <a:r>
              <a:rPr lang="pt-BR" dirty="0" smtClean="0"/>
              <a:t>] = {“</a:t>
            </a:r>
            <a:r>
              <a:rPr lang="pt-BR" dirty="0" smtClean="0">
                <a:solidFill>
                  <a:srgbClr val="FF0000"/>
                </a:solidFill>
              </a:rPr>
              <a:t>Jose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0000"/>
                </a:solidFill>
              </a:rPr>
              <a:t>Maria</a:t>
            </a:r>
            <a:r>
              <a:rPr lang="pt-BR" dirty="0" smtClean="0"/>
              <a:t>”};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pt-BR" dirty="0" smtClean="0"/>
              <a:t>	Programe um menu inteligente.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Sanduíche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quantidade de acompanhamento; 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opção de molho (Sim/Não);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quantidade de sanduíches;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Valor Padrão – </a:t>
            </a:r>
            <a:r>
              <a:rPr lang="pt-BR" dirty="0" smtClean="0"/>
              <a:t>R$ 5 </a:t>
            </a:r>
            <a:r>
              <a:rPr lang="pt-BR" dirty="0" smtClean="0"/>
              <a:t>/ Acompanhamento – </a:t>
            </a:r>
            <a:r>
              <a:rPr lang="pt-BR" dirty="0" smtClean="0"/>
              <a:t>R</a:t>
            </a:r>
            <a:r>
              <a:rPr lang="pt-BR" dirty="0" smtClean="0"/>
              <a:t>$ 2 </a:t>
            </a:r>
            <a:r>
              <a:rPr lang="pt-BR" dirty="0" smtClean="0"/>
              <a:t>cada / Molho – </a:t>
            </a:r>
            <a:r>
              <a:rPr lang="pt-BR" dirty="0" smtClean="0"/>
              <a:t>R</a:t>
            </a:r>
            <a:r>
              <a:rPr lang="pt-BR" dirty="0" smtClean="0"/>
              <a:t>$ 3</a:t>
            </a:r>
            <a:endParaRPr lang="pt-BR" dirty="0" smtClean="0"/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Bebida;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Ler 1 - suco</a:t>
            </a:r>
            <a:r>
              <a:rPr lang="pt-BR" dirty="0" smtClean="0"/>
              <a:t>/ 2 </a:t>
            </a:r>
            <a:r>
              <a:rPr lang="pt-BR" dirty="0" smtClean="0"/>
              <a:t>-refrigerante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Ler quantidade de sucos/refrigerantes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Suco </a:t>
            </a:r>
            <a:r>
              <a:rPr lang="pt-BR" dirty="0" smtClean="0"/>
              <a:t>R</a:t>
            </a:r>
            <a:r>
              <a:rPr lang="pt-BR" dirty="0" smtClean="0"/>
              <a:t>$ 5 </a:t>
            </a:r>
            <a:r>
              <a:rPr lang="pt-BR" dirty="0" smtClean="0"/>
              <a:t>/ Refrigerante </a:t>
            </a:r>
            <a:r>
              <a:rPr lang="pt-BR" dirty="0" smtClean="0"/>
              <a:t>R$ 4</a:t>
            </a:r>
            <a:endParaRPr lang="pt-BR" dirty="0" smtClean="0"/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Pedir a conta;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Exibir mensagem comercial + valor a ser pago.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3785</TotalTime>
  <Words>321</Words>
  <Application>Microsoft Office PowerPoint</Application>
  <PresentationFormat>Apresentação na tela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Origem</vt:lpstr>
      <vt:lpstr>MÓDULO III – PROGRAMAÇÃO Aula 6</vt:lpstr>
      <vt:lpstr>Ementa do Módulo de Programação</vt:lpstr>
      <vt:lpstr>Lógica de Programação</vt:lpstr>
      <vt:lpstr>Tipos de Dados</vt:lpstr>
      <vt:lpstr>Arranjos</vt:lpstr>
      <vt:lpstr>Inicialização Vetor(Array)</vt:lpstr>
      <vt:lpstr>Inicialização String (vetor)</vt:lpstr>
      <vt:lpstr>Inicialização Matriz</vt:lpstr>
      <vt:lpstr>Lógica de Programação - Exercícios</vt:lpstr>
      <vt:lpstr>Normas (convenções) Algoritmo</vt:lpstr>
      <vt:lpstr>Lógica de Programação - Exercícios</vt:lpstr>
      <vt:lpstr>Lógica de Programação -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238</cp:revision>
  <dcterms:created xsi:type="dcterms:W3CDTF">2017-01-15T22:04:50Z</dcterms:created>
  <dcterms:modified xsi:type="dcterms:W3CDTF">2017-02-01T18:59:47Z</dcterms:modified>
</cp:coreProperties>
</file>