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1" r:id="rId5"/>
    <p:sldId id="311" r:id="rId6"/>
    <p:sldId id="312" r:id="rId7"/>
    <p:sldId id="316" r:id="rId8"/>
    <p:sldId id="313" r:id="rId9"/>
    <p:sldId id="314" r:id="rId10"/>
    <p:sldId id="309" r:id="rId11"/>
    <p:sldId id="315" r:id="rId12"/>
    <p:sldId id="31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7" autoAdjust="0"/>
    <p:restoredTop sz="94640" autoAdjust="0"/>
  </p:normalViewPr>
  <p:slideViewPr>
    <p:cSldViewPr>
      <p:cViewPr>
        <p:scale>
          <a:sx n="66" d="100"/>
          <a:sy n="66" d="100"/>
        </p:scale>
        <p:origin x="-324" y="-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4 –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Agenda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514350" indent="-514350">
              <a:buNone/>
            </a:pPr>
            <a:endParaRPr lang="pt-BR" sz="3600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Nome: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Telefone: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Sexo: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Idade: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Endereço: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Profissão: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Estruturas (</a:t>
            </a:r>
            <a:r>
              <a:rPr lang="pt-BR" dirty="0" err="1" smtClean="0">
                <a:solidFill>
                  <a:srgbClr val="FF0000"/>
                </a:solidFill>
              </a:rPr>
              <a:t>typedef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143240" y="1214422"/>
            <a:ext cx="4043362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err="1" smtClean="0">
                <a:solidFill>
                  <a:srgbClr val="0070C0"/>
                </a:solidFill>
              </a:rPr>
              <a:t>Struct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livro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char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nome[10]</a:t>
            </a:r>
            <a:r>
              <a:rPr lang="pt-BR" sz="2800" dirty="0" smtClean="0"/>
              <a:t> 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char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autor[10]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7158" y="1214422"/>
            <a:ext cx="6643734" cy="5143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lang="pt-BR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lang="pt-BR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lang="pt-BR" sz="2800" dirty="0" smtClean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					</a:t>
            </a:r>
            <a:r>
              <a:rPr lang="pt-BR" sz="2800" dirty="0" err="1" smtClean="0">
                <a:solidFill>
                  <a:srgbClr val="FF0000"/>
                </a:solidFill>
              </a:rPr>
              <a:t>Tipo_livre</a:t>
            </a:r>
            <a:r>
              <a:rPr lang="pt-BR" sz="2800" dirty="0" smtClean="0">
                <a:solidFill>
                  <a:srgbClr val="FF0000"/>
                </a:solidFill>
              </a:rPr>
              <a:t> 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					</a:t>
            </a:r>
            <a:r>
              <a:rPr lang="pt-BR" sz="2800" dirty="0" err="1" smtClean="0">
                <a:solidFill>
                  <a:srgbClr val="0070C0"/>
                </a:solidFill>
              </a:rPr>
              <a:t>Struct</a:t>
            </a:r>
            <a:r>
              <a:rPr lang="pt-BR" sz="2800" dirty="0" smtClean="0">
                <a:solidFill>
                  <a:srgbClr val="FF0000"/>
                </a:solidFill>
              </a:rPr>
              <a:t> livro </a:t>
            </a:r>
            <a:r>
              <a:rPr lang="pt-BR" sz="2800" dirty="0" smtClean="0"/>
              <a:t>L1;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					</a:t>
            </a:r>
            <a:r>
              <a:rPr lang="pt-BR" sz="2800" dirty="0" err="1" smtClean="0">
                <a:solidFill>
                  <a:srgbClr val="FF0000"/>
                </a:solidFill>
              </a:rPr>
              <a:t>Tipo_livre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smtClean="0"/>
              <a:t>L1;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Passagem de </a:t>
            </a:r>
            <a:r>
              <a:rPr lang="pt-BR" dirty="0" err="1" smtClean="0">
                <a:solidFill>
                  <a:srgbClr val="FF0000"/>
                </a:solidFill>
              </a:rPr>
              <a:t>Parâmtros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3362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err="1" smtClean="0">
                <a:solidFill>
                  <a:srgbClr val="0070C0"/>
                </a:solidFill>
              </a:rPr>
              <a:t>void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funcao</a:t>
            </a:r>
            <a:r>
              <a:rPr lang="pt-BR" sz="2800" dirty="0" smtClean="0">
                <a:solidFill>
                  <a:srgbClr val="FF0000"/>
                </a:solidFill>
              </a:rPr>
              <a:t>( </a:t>
            </a:r>
            <a:r>
              <a:rPr lang="pt-BR" sz="2800" dirty="0" err="1" smtClean="0">
                <a:solidFill>
                  <a:srgbClr val="0070C0"/>
                </a:solidFill>
              </a:rPr>
              <a:t>Tipo_livro</a:t>
            </a:r>
            <a:r>
              <a:rPr lang="pt-BR" sz="2800" dirty="0" smtClean="0">
                <a:solidFill>
                  <a:srgbClr val="FF0000"/>
                </a:solidFill>
              </a:rPr>
              <a:t> L)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/>
              <a:t>L.</a:t>
            </a:r>
            <a:r>
              <a:rPr lang="pt-BR" sz="2800" dirty="0" smtClean="0"/>
              <a:t>nome = 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0" y="1214422"/>
            <a:ext cx="4043362" cy="49244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Tipo_livro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L1;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		</a:t>
            </a:r>
            <a:r>
              <a:rPr lang="pt-BR" sz="2800" dirty="0" err="1" smtClean="0">
                <a:solidFill>
                  <a:srgbClr val="FF0000"/>
                </a:solidFill>
              </a:rPr>
              <a:t>funcao</a:t>
            </a:r>
            <a:r>
              <a:rPr lang="pt-BR" sz="2800" dirty="0" smtClean="0">
                <a:solidFill>
                  <a:srgbClr val="FF0000"/>
                </a:solidFill>
              </a:rPr>
              <a:t>(L1);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pPr marL="273050" indent="-273050"/>
            <a:r>
              <a:rPr lang="pt-BR" dirty="0" smtClean="0"/>
              <a:t>Linguagem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Introdução/Conceitos/Estrutura do Programa;</a:t>
            </a:r>
          </a:p>
          <a:p>
            <a:pPr marL="273050" indent="-273050"/>
            <a:r>
              <a:rPr lang="pt-BR" dirty="0" smtClean="0"/>
              <a:t>Estruturas de Controle (Laços de Repetição) – Aula 2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Sub-Programas / Estruturas;</a:t>
            </a:r>
          </a:p>
          <a:p>
            <a:pPr marL="273050" indent="-273050">
              <a:buNone/>
            </a:pPr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Tipo de dados - C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</a:rPr>
              <a:t>Simples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Int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Float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Void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Ponteiros;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Estruturados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Arranjos;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Estruturas;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Arquivos;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Estruturas - Objetivo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Agrupar Informações;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Tipos Diferentes;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</a:rPr>
              <a:t>Por que?</a:t>
            </a:r>
          </a:p>
          <a:p>
            <a:pPr marL="514350" indent="-514350">
              <a:buFont typeface="Wingdings" pitchFamily="2" charset="2"/>
              <a:buChar char="Ø"/>
            </a:pPr>
            <a:endParaRPr lang="pt-BR" dirty="0" smtClean="0">
              <a:solidFill>
                <a:srgbClr val="00B050"/>
              </a:solidFill>
            </a:endParaRP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215074" y="6000768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Agenda de Contato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4" name="Picture 2" descr="Resultado de imagem para agenda contato android"/>
          <p:cNvPicPr>
            <a:picLocks noChangeAspect="1" noChangeArrowheads="1"/>
          </p:cNvPicPr>
          <p:nvPr/>
        </p:nvPicPr>
        <p:blipFill>
          <a:blip r:embed="rId2"/>
          <a:srcRect l="51190" t="4023" b="8814"/>
          <a:stretch>
            <a:fillRect/>
          </a:stretch>
        </p:blipFill>
        <p:spPr bwMode="auto">
          <a:xfrm>
            <a:off x="5715008" y="1357298"/>
            <a:ext cx="2928958" cy="4643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9" name="Conector de seta reta 18"/>
          <p:cNvCxnSpPr>
            <a:stCxn id="12" idx="3"/>
            <a:endCxn id="14" idx="1"/>
          </p:cNvCxnSpPr>
          <p:nvPr/>
        </p:nvCxnSpPr>
        <p:spPr>
          <a:xfrm>
            <a:off x="2000232" y="467916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642910" y="3500438"/>
            <a:ext cx="3357586" cy="2357454"/>
            <a:chOff x="642910" y="3500438"/>
            <a:chExt cx="3357586" cy="235745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642910" y="4357694"/>
              <a:ext cx="1357322" cy="6429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Livro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2643174" y="3500438"/>
              <a:ext cx="1357322" cy="6429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Nome</a:t>
              </a:r>
              <a:endParaRPr lang="pt-BR" dirty="0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643174" y="4357694"/>
              <a:ext cx="1357322" cy="6429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Autor</a:t>
              </a:r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643174" y="5214950"/>
              <a:ext cx="1357322" cy="6429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Ano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12" idx="3"/>
              <a:endCxn id="13" idx="1"/>
            </p:cNvCxnSpPr>
            <p:nvPr/>
          </p:nvCxnSpPr>
          <p:spPr>
            <a:xfrm flipV="1">
              <a:off x="2000232" y="3821909"/>
              <a:ext cx="64294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2" idx="3"/>
              <a:endCxn id="15" idx="1"/>
            </p:cNvCxnSpPr>
            <p:nvPr/>
          </p:nvCxnSpPr>
          <p:spPr>
            <a:xfrm>
              <a:off x="2000232" y="4679165"/>
              <a:ext cx="64294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Estrutura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Livro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		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  nome   autor    ano    editora        </a:t>
            </a:r>
          </a:p>
          <a:p>
            <a:pPr marL="514350" indent="-514350">
              <a:buNone/>
            </a:pPr>
            <a:r>
              <a:rPr lang="pt-BR" dirty="0" smtClean="0"/>
              <a:t>                                         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/>
            <a:endParaRPr lang="pt-BR" dirty="0" smtClean="0">
              <a:solidFill>
                <a:srgbClr val="002060"/>
              </a:solidFill>
            </a:endParaRPr>
          </a:p>
          <a:p>
            <a:pPr marL="514350" indent="-514350"/>
            <a:r>
              <a:rPr lang="pt-BR" dirty="0" smtClean="0">
                <a:solidFill>
                  <a:srgbClr val="002060"/>
                </a:solidFill>
              </a:rPr>
              <a:t>Vários campos de diferentes tipos dentro de uma estrutura só;</a:t>
            </a:r>
          </a:p>
          <a:p>
            <a:pPr marL="514350" indent="-514350"/>
            <a:r>
              <a:rPr lang="pt-BR" dirty="0" smtClean="0">
                <a:solidFill>
                  <a:srgbClr val="002060"/>
                </a:solidFill>
              </a:rPr>
              <a:t>Ex:   </a:t>
            </a:r>
            <a:r>
              <a:rPr lang="pt-BR" dirty="0" err="1" smtClean="0">
                <a:solidFill>
                  <a:srgbClr val="002060"/>
                </a:solidFill>
              </a:rPr>
              <a:t>int</a:t>
            </a:r>
            <a:r>
              <a:rPr lang="pt-BR" dirty="0" smtClean="0">
                <a:solidFill>
                  <a:srgbClr val="002060"/>
                </a:solidFill>
              </a:rPr>
              <a:t> a, b...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2060"/>
                </a:solidFill>
              </a:rPr>
              <a:t>		   Livro L1, L2...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63702" y="2200904"/>
          <a:ext cx="5080000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851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00166" y="2928934"/>
            <a:ext cx="5214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sz="2000" dirty="0" smtClean="0">
                <a:solidFill>
                  <a:srgbClr val="00B050"/>
                </a:solidFill>
              </a:rPr>
              <a:t>     </a:t>
            </a:r>
            <a:r>
              <a:rPr lang="pt-BR" sz="2000" dirty="0" err="1" smtClean="0">
                <a:solidFill>
                  <a:srgbClr val="00B050"/>
                </a:solidFill>
              </a:rPr>
              <a:t>float</a:t>
            </a:r>
            <a:r>
              <a:rPr lang="pt-BR" sz="2000" dirty="0" smtClean="0">
                <a:solidFill>
                  <a:srgbClr val="00B050"/>
                </a:solidFill>
              </a:rPr>
              <a:t>       </a:t>
            </a:r>
            <a:r>
              <a:rPr lang="pt-BR" sz="2000" dirty="0" err="1" smtClean="0">
                <a:solidFill>
                  <a:srgbClr val="00B050"/>
                </a:solidFill>
              </a:rPr>
              <a:t>char</a:t>
            </a:r>
            <a:r>
              <a:rPr lang="pt-BR" sz="2000" dirty="0" smtClean="0">
                <a:solidFill>
                  <a:srgbClr val="00B050"/>
                </a:solidFill>
              </a:rPr>
              <a:t> 	        </a:t>
            </a:r>
            <a:r>
              <a:rPr lang="pt-BR" sz="2000" dirty="0" err="1" smtClean="0">
                <a:solidFill>
                  <a:srgbClr val="00B050"/>
                </a:solidFill>
              </a:rPr>
              <a:t>char</a:t>
            </a:r>
            <a:r>
              <a:rPr lang="pt-BR" sz="2000" dirty="0" smtClean="0">
                <a:solidFill>
                  <a:srgbClr val="00B050"/>
                </a:solidFill>
              </a:rPr>
              <a:t>         </a:t>
            </a:r>
            <a:r>
              <a:rPr lang="pt-BR" sz="2000" dirty="0" err="1" smtClean="0">
                <a:solidFill>
                  <a:srgbClr val="00B050"/>
                </a:solidFill>
              </a:rPr>
              <a:t>int</a:t>
            </a:r>
            <a:r>
              <a:rPr lang="pt-BR" sz="2000" dirty="0" smtClean="0">
                <a:solidFill>
                  <a:srgbClr val="00B050"/>
                </a:solidFill>
              </a:rPr>
              <a:t>           </a:t>
            </a:r>
            <a:r>
              <a:rPr lang="pt-BR" sz="2000" dirty="0" err="1" smtClean="0">
                <a:solidFill>
                  <a:srgbClr val="00B050"/>
                </a:solidFill>
              </a:rPr>
              <a:t>int</a:t>
            </a:r>
            <a:endParaRPr lang="pt-BR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Declaração e Acesso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43428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err="1" smtClean="0">
                <a:solidFill>
                  <a:srgbClr val="0070C0"/>
                </a:solidFill>
              </a:rPr>
              <a:t>Struct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nome</a:t>
            </a:r>
            <a:r>
              <a:rPr lang="pt-BR" sz="2800" dirty="0" smtClean="0"/>
              <a:t> 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70C0"/>
                </a:solidFill>
              </a:rPr>
              <a:t>tipo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campo1</a:t>
            </a:r>
            <a:r>
              <a:rPr lang="pt-BR" sz="2800" dirty="0" smtClean="0"/>
              <a:t> 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70C0"/>
                </a:solidFill>
              </a:rPr>
              <a:t>tipo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campo2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43438" y="4286256"/>
            <a:ext cx="33575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Acesso:</a:t>
            </a: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var1.campo1</a:t>
            </a: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</a:t>
            </a:r>
            <a:r>
              <a:rPr lang="pt-BR" sz="2000" dirty="0" smtClean="0">
                <a:solidFill>
                  <a:srgbClr val="002060"/>
                </a:solidFill>
              </a:rPr>
              <a:t>var1.campo2</a:t>
            </a:r>
            <a:endParaRPr lang="pt-BR" sz="20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</a:t>
            </a:r>
            <a:r>
              <a:rPr lang="pt-BR" sz="2000" dirty="0" smtClean="0">
                <a:solidFill>
                  <a:srgbClr val="002060"/>
                </a:solidFill>
              </a:rPr>
              <a:t>var2.campo1</a:t>
            </a:r>
            <a:endParaRPr lang="pt-BR" sz="20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var2.campo2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929058" y="1357298"/>
            <a:ext cx="4929222" cy="49244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indent="-514350">
              <a:buNone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Struct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nome </a:t>
            </a:r>
            <a:r>
              <a:rPr lang="pt-BR" sz="2800" dirty="0" smtClean="0">
                <a:solidFill>
                  <a:srgbClr val="002060"/>
                </a:solidFill>
              </a:rPr>
              <a:t>va1, var2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Exemplo – Hora do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Resultado de imagem para struct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604046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err="1" smtClean="0">
                <a:solidFill>
                  <a:srgbClr val="FF0000"/>
                </a:solidFill>
              </a:rPr>
              <a:t>Struct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3362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err="1" smtClean="0">
                <a:solidFill>
                  <a:srgbClr val="0070C0"/>
                </a:solidFill>
              </a:rPr>
              <a:t>Struct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livro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char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nome[10]</a:t>
            </a:r>
            <a:r>
              <a:rPr lang="pt-BR" sz="2800" dirty="0" smtClean="0"/>
              <a:t> 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char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autor[10]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char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00B050"/>
                </a:solidFill>
              </a:rPr>
              <a:t>data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data_pub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0" y="1214422"/>
            <a:ext cx="4043362" cy="49244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514350" lvl="0" indent="-5143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int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B050"/>
                </a:solidFill>
              </a:rPr>
              <a:t>mes</a:t>
            </a:r>
            <a:r>
              <a:rPr lang="pt-BR" sz="2800" dirty="0" smtClean="0"/>
              <a:t>;</a:t>
            </a:r>
          </a:p>
          <a:p>
            <a:pPr marL="514350" lvl="0" indent="-5143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int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00B050"/>
                </a:solidFill>
              </a:rPr>
              <a:t>ano</a:t>
            </a:r>
            <a:r>
              <a:rPr lang="pt-BR" sz="2800" dirty="0" smtClean="0"/>
              <a:t>;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500694" y="4857760"/>
            <a:ext cx="335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sz="2000" dirty="0" err="1" smtClean="0">
                <a:solidFill>
                  <a:srgbClr val="002060"/>
                </a:solidFill>
              </a:rPr>
              <a:t>Struct</a:t>
            </a:r>
            <a:r>
              <a:rPr lang="pt-BR" sz="2000" dirty="0" smtClean="0">
                <a:solidFill>
                  <a:srgbClr val="002060"/>
                </a:solidFill>
              </a:rPr>
              <a:t> livro L1;</a:t>
            </a: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L1.</a:t>
            </a:r>
            <a:r>
              <a:rPr lang="pt-BR" sz="2000" dirty="0" err="1" smtClean="0">
                <a:solidFill>
                  <a:srgbClr val="002060"/>
                </a:solidFill>
              </a:rPr>
              <a:t>data_pub</a:t>
            </a:r>
            <a:r>
              <a:rPr lang="pt-BR" sz="2000" dirty="0" smtClean="0">
                <a:solidFill>
                  <a:srgbClr val="002060"/>
                </a:solidFill>
              </a:rPr>
              <a:t>.ano;</a:t>
            </a:r>
          </a:p>
          <a:p>
            <a:pPr marL="514350" indent="-51435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	</a:t>
            </a:r>
            <a:endParaRPr lang="pt-BR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Arranjos(vetores)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Struct</a:t>
            </a:r>
            <a:r>
              <a:rPr lang="pt-BR" dirty="0" smtClean="0">
                <a:solidFill>
                  <a:srgbClr val="0070C0"/>
                </a:solidFill>
              </a:rPr>
              <a:t> livro lista[5];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		</a:t>
            </a:r>
            <a:r>
              <a:rPr lang="pt-BR" dirty="0" smtClean="0"/>
              <a:t>    0          1          2         3          4    </a:t>
            </a:r>
          </a:p>
          <a:p>
            <a:pPr marL="514350" indent="-514350">
              <a:buNone/>
            </a:pPr>
            <a:r>
              <a:rPr lang="pt-BR" dirty="0" smtClean="0"/>
              <a:t> lista                                        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      nome  </a:t>
            </a:r>
            <a:r>
              <a:rPr lang="pt-BR" dirty="0" err="1" smtClean="0">
                <a:solidFill>
                  <a:srgbClr val="FF0000"/>
                </a:solidFill>
              </a:rPr>
              <a:t>identi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cpf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>
                <a:solidFill>
                  <a:srgbClr val="FF0000"/>
                </a:solidFill>
              </a:rPr>
              <a:t> num[6];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2143116"/>
          <a:ext cx="5080000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851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928926" y="3571876"/>
          <a:ext cx="2500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443"/>
                <a:gridCol w="833443"/>
                <a:gridCol w="833443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angulado 10"/>
          <p:cNvCxnSpPr/>
          <p:nvPr/>
        </p:nvCxnSpPr>
        <p:spPr>
          <a:xfrm rot="5400000">
            <a:off x="3714744" y="307181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3753</TotalTime>
  <Words>157</Words>
  <Application>Microsoft Office PowerPoint</Application>
  <PresentationFormat>Apresentação na tela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Origem</vt:lpstr>
      <vt:lpstr>MÓDULO III – PROGRAMAÇÃO Aula 4 – Linguagem C</vt:lpstr>
      <vt:lpstr>Ementa do Módulo de Programação C</vt:lpstr>
      <vt:lpstr>Tipo de dados - C</vt:lpstr>
      <vt:lpstr>Estruturas - Objetivo</vt:lpstr>
      <vt:lpstr>Estrutura</vt:lpstr>
      <vt:lpstr>Declaração e Acesso</vt:lpstr>
      <vt:lpstr>Exemplo – Hora do Código</vt:lpstr>
      <vt:lpstr>Campo Struct</vt:lpstr>
      <vt:lpstr>Arranjos(vetores)</vt:lpstr>
      <vt:lpstr>Agenda</vt:lpstr>
      <vt:lpstr>Estruturas (typedef)</vt:lpstr>
      <vt:lpstr>Passagem de Parâmtros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181</cp:revision>
  <dcterms:created xsi:type="dcterms:W3CDTF">2017-01-15T22:04:50Z</dcterms:created>
  <dcterms:modified xsi:type="dcterms:W3CDTF">2017-02-23T18:32:47Z</dcterms:modified>
</cp:coreProperties>
</file>