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-595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14293-C1B5-4616-A5C2-4E5CA7CB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987C5-5202-4EB1-B659-78AC3996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E4188-521A-4282-9095-40B45834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78785-87E3-4E4B-9F9A-7E646AA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7EBD54-F76D-4738-AECB-7014DDFF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73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5C348-90F9-42C9-AD2F-4EFC92B1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D0133-E6B8-43CD-9A65-E9D1E1FE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5D139-F978-4E85-8628-8E992BE7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43890-F243-44D9-BCD5-F053C073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1A093-A2D5-4B7A-890E-66EE2428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E6E70B-14BE-4AAA-BDF3-1C8005A20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94F4E-6725-423F-8881-11B2406BA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7D304-A6A4-4990-8184-B551BF9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5398F-DE88-4167-A541-917151F2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19760-1157-47CD-929D-212533DF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04F9-2D64-4ADE-BCBD-DB7F876D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67BE5-3E08-4BEC-BEC0-9BE7DCE9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31A06-D3EE-4ABD-84E0-9878A246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17284-D5E1-4D37-8F86-1A0F5B9F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304FD-039E-48C1-B1F8-0FBCDC8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08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0412E-6C14-467A-9E49-0927E6E7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B0E6E-8E1E-4887-9972-85D75BDB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EDA0A-257D-43C9-B362-EDC6A03D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AE82F-3E9C-4EF2-A708-440045A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36792-5E1F-4D07-929C-883F5DAE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8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B7B92-942A-40FA-9EE6-96598B5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59593-AD78-460B-A074-6B4881F8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A5384-9063-4972-9A85-A56ABE6E6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FFDE3F-1502-4976-A71C-FEB1CDD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16E57-D0BD-40CF-B537-4568B448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81B0C7-0DF0-4BDB-AE87-1FB58D4D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8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5000-5C8C-4367-9970-5FAC009C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534C3-6F39-4A37-A093-E129BC4C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DE994-A04A-4EAA-8A2D-6C46E4EE4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59A4C-A33B-4EB9-8125-4D753AC7F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F8C8A3-4CCA-4DE8-9CEC-2ECF53EF0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C37DC2-28A2-4232-9988-EB242758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C1B499-B6EF-49D0-A189-EBDD6251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8C6E44-DD7D-40FF-BFC4-DDA221D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F78-9A7F-46A6-894A-179590A4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855D39-01CE-4C7E-9AA1-66F3A2A9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1FD0C2-82F8-4278-9EE7-518FDECC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D57DB2-26DC-46C9-8D80-0F998B7E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3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E6F6BD-55EC-411B-BFFC-EAEC4346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158D98-8452-4588-9E71-9C9DF685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BF1EF6-6806-46F9-9FD9-7C6C241C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8BBF-F2A1-4C5C-B269-D872DCBC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2658C-F044-42FE-B5A9-7A705D34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5104BF-1D2A-4C89-9C19-8E71CD21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92308-858E-4E9F-82A3-A88F1645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474D68-69A1-45CF-BE0B-A9F50F0B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457A3E-230C-4D4F-A94E-6AAE6CDC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4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852A-9B26-448D-9787-DA22AD9E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618FEC-1F5D-4F38-9C91-AEBB423CD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32AD62-297F-4A80-9A97-EACDEC538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5E380-99F3-47DB-B23A-1E980E3B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F2F9B-E07E-4C6B-BE83-6FB8392D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3C59C0-3A79-4E22-AEFB-E95F4EE5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0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8DF8AF-1D08-441C-9E0E-C3472ED0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A0B9D8-3A6C-427E-A340-FF510C77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0C54E-F095-4F82-B926-1AF8FCD58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1A7C-77E9-41B5-A900-F044A794DE02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E95B8-1912-4CBE-B59A-28AF9DC51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81F52-826B-4008-9CF6-9F6F9407E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C276-5338-4C26-B4FE-C908AFEFC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B2965-79ED-4297-8647-AA4F6B5B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5A371CB-337E-482B-9BD9-59F0C79D8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-407273"/>
            <a:ext cx="9304020" cy="7428706"/>
          </a:xfrm>
        </p:spPr>
      </p:pic>
    </p:spTree>
    <p:extLst>
      <p:ext uri="{BB962C8B-B14F-4D97-AF65-F5344CB8AC3E}">
        <p14:creationId xmlns:p14="http://schemas.microsoft.com/office/powerpoint/2010/main" val="30925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A4673-ECF5-4DDD-BCC2-70EFB237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6764EAE-0891-46AA-AC7E-7E186E4B9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58" y="601980"/>
            <a:ext cx="10378122" cy="3909060"/>
          </a:xfrm>
        </p:spPr>
      </p:pic>
    </p:spTree>
    <p:extLst>
      <p:ext uri="{BB962C8B-B14F-4D97-AF65-F5344CB8AC3E}">
        <p14:creationId xmlns:p14="http://schemas.microsoft.com/office/powerpoint/2010/main" val="186990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2BFD9-1E3E-4B73-BAEE-517396E9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221BFEE-9310-44DD-B08F-52245E0FD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6" y="365125"/>
            <a:ext cx="14140243" cy="5964555"/>
          </a:xfrm>
        </p:spPr>
      </p:pic>
    </p:spTree>
    <p:extLst>
      <p:ext uri="{BB962C8B-B14F-4D97-AF65-F5344CB8AC3E}">
        <p14:creationId xmlns:p14="http://schemas.microsoft.com/office/powerpoint/2010/main" val="11521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FABF7-0890-4B78-B824-48063CE8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79D8FCB-1C5C-4DA3-B0F2-148D7CC7B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74" y="365125"/>
            <a:ext cx="11405866" cy="5806873"/>
          </a:xfrm>
        </p:spPr>
      </p:pic>
    </p:spTree>
    <p:extLst>
      <p:ext uri="{BB962C8B-B14F-4D97-AF65-F5344CB8AC3E}">
        <p14:creationId xmlns:p14="http://schemas.microsoft.com/office/powerpoint/2010/main" val="287170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E1877-586B-4A67-9AF2-37B8AAC2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D3C1487-B3FF-4408-BFB5-2FA626ADD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5465"/>
            <a:ext cx="9409959" cy="4351338"/>
          </a:xfrm>
        </p:spPr>
      </p:pic>
    </p:spTree>
    <p:extLst>
      <p:ext uri="{BB962C8B-B14F-4D97-AF65-F5344CB8AC3E}">
        <p14:creationId xmlns:p14="http://schemas.microsoft.com/office/powerpoint/2010/main" val="385354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Gabriel_Kaldeira 11</dc:creator>
  <cp:lastModifiedBy>Gabriel_Kaldeira 11</cp:lastModifiedBy>
  <cp:revision>1</cp:revision>
  <dcterms:created xsi:type="dcterms:W3CDTF">2020-03-12T20:30:17Z</dcterms:created>
  <dcterms:modified xsi:type="dcterms:W3CDTF">2020-03-12T20:37:33Z</dcterms:modified>
</cp:coreProperties>
</file>