
<file path=[Content_Types].xml><?xml version="1.0" encoding="utf-8"?>
<Types xmlns="http://schemas.openxmlformats.org/package/2006/content-types">
  <Override PartName="/_rels/.rels" ContentType="application/vnd.openxmlformats-package.relationships+xml"/>
  <Override PartName="/ppt/notesSlides/notesSlide1.xml" ContentType="application/vnd.openxmlformats-officedocument.presentationml.notesSlide+xml"/>
  <Override PartName="/ppt/notesSlides/notesSlide5.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_rels/notesSlide9.xml.rels" ContentType="application/vnd.openxmlformats-package.relationships+xml"/>
  <Override PartName="/ppt/notesSlides/_rels/notesSlide8.xml.rels" ContentType="application/vnd.openxmlformats-package.relationships+xml"/>
  <Override PartName="/ppt/notesSlides/_rels/notesSlide7.xml.rels" ContentType="application/vnd.openxmlformats-package.relationships+xml"/>
  <Override PartName="/ppt/notesSlides/_rels/notesSlide5.xml.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_rels/notesSlide1.xml.rels" ContentType="application/vnd.openxmlformats-package.relationships+xml"/>
  <Override PartName="/ppt/notesSlides/_rels/notesSlide14.xml.rels" ContentType="application/vnd.openxmlformats-package.relationships+xml"/>
  <Override PartName="/ppt/notesSlides/_rels/notesSlide11.xml.rels" ContentType="application/vnd.openxmlformats-package.relationships+xml"/>
  <Override PartName="/ppt/notesSlides/_rels/notesSlide10.xml.rels" ContentType="application/vnd.openxmlformats-package.relationships+xml"/>
  <Override PartName="/ppt/notesSlides/notesSlide11.xml" ContentType="application/vnd.openxmlformats-officedocument.presentationml.notesSlide+xml"/>
  <Override PartName="/ppt/notesSlides/notesSlide3.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14.xml" ContentType="application/vnd.openxmlformats-officedocument.presentationml.notesSlide+xml"/>
  <Override PartName="/ppt/_rels/presentation.xml.rels" ContentType="application/vnd.openxmlformats-package.relationships+xml"/>
  <Override PartName="/ppt/media/image8.png" ContentType="image/png"/>
  <Override PartName="/ppt/media/image16.wmf" ContentType="image/x-wmf"/>
  <Override PartName="/ppt/media/image4.png" ContentType="image/png"/>
  <Override PartName="/ppt/media/image23.png" ContentType="image/png"/>
  <Override PartName="/ppt/media/image17.png" ContentType="image/png"/>
  <Override PartName="/ppt/media/image9.png" ContentType="image/png"/>
  <Override PartName="/ppt/media/image5.png" ContentType="image/png"/>
  <Override PartName="/ppt/media/image13.wmf" ContentType="image/x-wmf"/>
  <Override PartName="/ppt/media/image1.png" ContentType="image/png"/>
  <Override PartName="/ppt/media/image18.png" ContentType="image/png"/>
  <Override PartName="/ppt/media/image14.png" ContentType="image/png"/>
  <Override PartName="/ppt/media/image10.png" ContentType="image/png"/>
  <Override PartName="/ppt/media/image20.wmf" ContentType="image/x-wmf"/>
  <Override PartName="/ppt/media/image6.png" ContentType="image/png"/>
  <Override PartName="/ppt/media/image2.png" ContentType="image/png"/>
  <Override PartName="/ppt/media/image21.png" ContentType="image/png"/>
  <Override PartName="/ppt/media/image19.png" ContentType="image/png"/>
  <Override PartName="/ppt/media/image15.png" ContentType="image/png"/>
  <Override PartName="/ppt/media/image11.png" ContentType="image/png"/>
  <Override PartName="/ppt/media/image7.png" ContentType="image/png"/>
  <Override PartName="/ppt/media/image3.png" ContentType="image/png"/>
  <Override PartName="/ppt/media/image22.png" ContentType="image/png"/>
  <Override PartName="/ppt/media/image12.png" ContentType="image/png"/>
  <Override PartName="/ppt/slideLayouts/slideLayout60.xml" ContentType="application/vnd.openxmlformats-officedocument.presentationml.slideLayout+xml"/>
  <Override PartName="/ppt/slideLayouts/slideLayout8.xml" ContentType="application/vnd.openxmlformats-officedocument.presentationml.slideLayout+xml"/>
  <Override PartName="/ppt/slideLayouts/slideLayout69.xml" ContentType="application/vnd.openxmlformats-officedocument.presentationml.slideLayout+xml"/>
  <Override PartName="/ppt/slideLayouts/slideLayout44.xml" ContentType="application/vnd.openxmlformats-officedocument.presentationml.slideLayout+xml"/>
  <Override PartName="/ppt/slideLayouts/slideLayout28.xml" ContentType="application/vnd.openxmlformats-officedocument.presentationml.slideLayout+xml"/>
  <Override PartName="/ppt/slideLayouts/slideLayout53.xml" ContentType="application/vnd.openxmlformats-officedocument.presentationml.slideLayout+xml"/>
  <Override PartName="/ppt/slideLayouts/slideLayout12.xml" ContentType="application/vnd.openxmlformats-officedocument.presentationml.slideLayout+xml"/>
  <Override PartName="/ppt/slideLayouts/slideLayout37.xml" ContentType="application/vnd.openxmlformats-officedocument.presentationml.slideLayout+xml"/>
  <Override PartName="/ppt/slideLayouts/slideLayout1.xml" ContentType="application/vnd.openxmlformats-officedocument.presentationml.slideLayout+xml"/>
  <Override PartName="/ppt/slideLayouts/slideLayout62.xml" ContentType="application/vnd.openxmlformats-officedocument.presentationml.slideLayout+xml"/>
  <Override PartName="/ppt/slideLayouts/slideLayout21.xml" ContentType="application/vnd.openxmlformats-officedocument.presentationml.slideLayout+xml"/>
  <Override PartName="/ppt/slideLayouts/slideLayout46.xml" ContentType="application/vnd.openxmlformats-officedocument.presentationml.slideLayout+xml"/>
  <Override PartName="/ppt/slideLayouts/slideLayout71.xml" ContentType="application/vnd.openxmlformats-officedocument.presentationml.slideLayout+xml"/>
  <Override PartName="/ppt/slideLayouts/slideLayout55.xml" ContentType="application/vnd.openxmlformats-officedocument.presentationml.slideLayout+xml"/>
  <Override PartName="/ppt/slideLayouts/slideLayout30.xml" ContentType="application/vnd.openxmlformats-officedocument.presentationml.slideLayout+xml"/>
  <Override PartName="/ppt/slideLayouts/slideLayout14.xml" ContentType="application/vnd.openxmlformats-officedocument.presentationml.slideLayout+xml"/>
  <Override PartName="/ppt/slideLayouts/slideLayout39.xml" ContentType="application/vnd.openxmlformats-officedocument.presentationml.slideLayout+xml"/>
  <Override PartName="/ppt/slideLayouts/slideLayout3.xml" ContentType="application/vnd.openxmlformats-officedocument.presentationml.slideLayout+xml"/>
  <Override PartName="/ppt/slideLayouts/slideLayout64.xml" ContentType="application/vnd.openxmlformats-officedocument.presentationml.slideLayout+xml"/>
  <Override PartName="/ppt/slideLayouts/slideLayout23.xml" ContentType="application/vnd.openxmlformats-officedocument.presentationml.slideLayout+xml"/>
  <Override PartName="/ppt/slideLayouts/slideLayout48.xml" ContentType="application/vnd.openxmlformats-officedocument.presentationml.slideLayout+xml"/>
  <Override PartName="/ppt/slideLayouts/slideLayout57.xml" ContentType="application/vnd.openxmlformats-officedocument.presentationml.slideLayout+xml"/>
  <Override PartName="/ppt/slideLayouts/slideLayout32.xml" ContentType="application/vnd.openxmlformats-officedocument.presentationml.slideLayout+xml"/>
  <Override PartName="/ppt/slideLayouts/slideLayout16.xml" ContentType="application/vnd.openxmlformats-officedocument.presentationml.slideLayout+xml"/>
  <Override PartName="/ppt/slideLayouts/slideLayout5.xml" ContentType="application/vnd.openxmlformats-officedocument.presentationml.slideLayout+xml"/>
  <Override PartName="/ppt/slideLayouts/slideLayout66.xml" ContentType="application/vnd.openxmlformats-officedocument.presentationml.slideLayout+xml"/>
  <Override PartName="/ppt/slideLayouts/slideLayout41.xml" ContentType="application/vnd.openxmlformats-officedocument.presentationml.slideLayout+xml"/>
  <Override PartName="/ppt/slideLayouts/slideLayout25.xml" ContentType="application/vnd.openxmlformats-officedocument.presentationml.slideLayout+xml"/>
  <Override PartName="/ppt/slideLayouts/slideLayout50.xml" ContentType="application/vnd.openxmlformats-officedocument.presentationml.slideLayout+xml"/>
  <Override PartName="/ppt/slideLayouts/slideLayout59.xml" ContentType="application/vnd.openxmlformats-officedocument.presentationml.slideLayout+xml"/>
  <Override PartName="/ppt/slideLayouts/slideLayout34.xml" ContentType="application/vnd.openxmlformats-officedocument.presentationml.slideLayout+xml"/>
  <Override PartName="/ppt/slideLayouts/_rels/slideLayout36.xml.rels" ContentType="application/vnd.openxmlformats-package.relationships+xml"/>
  <Override PartName="/ppt/slideLayouts/_rels/slideLayout71.xml.rels" ContentType="application/vnd.openxmlformats-package.relationships+xml"/>
  <Override PartName="/ppt/slideLayouts/_rels/slideLayout43.xml.rels" ContentType="application/vnd.openxmlformats-package.relationships+xml"/>
  <Override PartName="/ppt/slideLayouts/_rels/slideLayout15.xml.rels" ContentType="application/vnd.openxmlformats-package.relationships+xml"/>
  <Override PartName="/ppt/slideLayouts/_rels/slideLayout62.xml.rels" ContentType="application/vnd.openxmlformats-package.relationships+xml"/>
  <Override PartName="/ppt/slideLayouts/_rels/slideLayout34.xml.rels" ContentType="application/vnd.openxmlformats-package.relationships+xml"/>
  <Override PartName="/ppt/slideLayouts/_rels/slideLayout9.xml.rels" ContentType="application/vnd.openxmlformats-package.relationships+xml"/>
  <Override PartName="/ppt/slideLayouts/_rels/slideLayout41.xml.rels" ContentType="application/vnd.openxmlformats-package.relationships+xml"/>
  <Override PartName="/ppt/slideLayouts/_rels/slideLayout25.xml.rels" ContentType="application/vnd.openxmlformats-package.relationships+xml"/>
  <Override PartName="/ppt/slideLayouts/_rels/slideLayout60.xml.rels" ContentType="application/vnd.openxmlformats-package.relationships+xml"/>
  <Override PartName="/ppt/slideLayouts/_rels/slideLayout32.xml.rels" ContentType="application/vnd.openxmlformats-package.relationships+xml"/>
  <Override PartName="/ppt/slideLayouts/_rels/slideLayout7.xml.rels" ContentType="application/vnd.openxmlformats-package.relationships+xml"/>
  <Override PartName="/ppt/slideLayouts/_rels/slideLayout51.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68.xml.rels" ContentType="application/vnd.openxmlformats-package.relationships+xml"/>
  <Override PartName="/ppt/slideLayouts/_rels/slideLayout21.xml.rels" ContentType="application/vnd.openxmlformats-package.relationships+xml"/>
  <Override PartName="/ppt/slideLayouts/_rels/slideLayout59.xml.rels" ContentType="application/vnd.openxmlformats-package.relationships+xml"/>
  <Override PartName="/ppt/slideLayouts/_rels/slideLayout12.xml.rels" ContentType="application/vnd.openxmlformats-package.relationships+xml"/>
  <Override PartName="/ppt/slideLayouts/_rels/slideLayout66.xml.rels" ContentType="application/vnd.openxmlformats-package.relationships+xml"/>
  <Override PartName="/ppt/slideLayouts/_rels/slideLayout57.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64.xml.rels" ContentType="application/vnd.openxmlformats-package.relationships+xml"/>
  <Override PartName="/ppt/slideLayouts/_rels/slideLayout4.xml.rels" ContentType="application/vnd.openxmlformats-package.relationships+xml"/>
  <Override PartName="/ppt/slideLayouts/_rels/slideLayout48.xml.rels" ContentType="application/vnd.openxmlformats-package.relationships+xml"/>
  <Override PartName="/ppt/slideLayouts/_rels/slideLayout55.xml.rels" ContentType="application/vnd.openxmlformats-package.relationships+xml"/>
  <Override PartName="/ppt/slideLayouts/_rels/slideLayout27.xml.rels" ContentType="application/vnd.openxmlformats-package.relationships+xml"/>
  <Override PartName="/ppt/slideLayouts/_rels/slideLayout2.xml.rels" ContentType="application/vnd.openxmlformats-package.relationships+xml"/>
  <Override PartName="/ppt/slideLayouts/_rels/slideLayout46.xml.rels" ContentType="application/vnd.openxmlformats-package.relationships+xml"/>
  <Override PartName="/ppt/slideLayouts/_rels/slideLayout18.xml.rels" ContentType="application/vnd.openxmlformats-package.relationships+xml"/>
  <Override PartName="/ppt/slideLayouts/_rels/slideLayout53.xml.rels" ContentType="application/vnd.openxmlformats-package.relationships+xml"/>
  <Override PartName="/ppt/slideLayouts/_rels/slideLayout37.xml.rels" ContentType="application/vnd.openxmlformats-package.relationships+xml"/>
  <Override PartName="/ppt/slideLayouts/_rels/slideLayout72.xml.rels" ContentType="application/vnd.openxmlformats-package.relationships+xml"/>
  <Override PartName="/ppt/slideLayouts/_rels/slideLayout44.xml.rels" ContentType="application/vnd.openxmlformats-package.relationships+xml"/>
  <Override PartName="/ppt/slideLayouts/_rels/slideLayout16.xml.rels" ContentType="application/vnd.openxmlformats-package.relationships+xml"/>
  <Override PartName="/ppt/slideLayouts/_rels/slideLayout63.xml.rels" ContentType="application/vnd.openxmlformats-package.relationships+xml"/>
  <Override PartName="/ppt/slideLayouts/_rels/slideLayout35.xml.rels" ContentType="application/vnd.openxmlformats-package.relationships+xml"/>
  <Override PartName="/ppt/slideLayouts/_rels/slideLayout70.xml.rels" ContentType="application/vnd.openxmlformats-package.relationships+xml"/>
  <Override PartName="/ppt/slideLayouts/_rels/slideLayout42.xml.rels" ContentType="application/vnd.openxmlformats-package.relationships+xml"/>
  <Override PartName="/ppt/slideLayouts/_rels/slideLayout26.xml.rels" ContentType="application/vnd.openxmlformats-package.relationships+xml"/>
  <Override PartName="/ppt/slideLayouts/_rels/slideLayout14.xml.rels" ContentType="application/vnd.openxmlformats-package.relationships+xml"/>
  <Override PartName="/ppt/slideLayouts/_rels/slideLayout61.xml.rels" ContentType="application/vnd.openxmlformats-package.relationships+xml"/>
  <Override PartName="/ppt/slideLayouts/_rels/slideLayout33.xml.rels" ContentType="application/vnd.openxmlformats-package.relationships+xml"/>
  <Override PartName="/ppt/slideLayouts/_rels/slideLayout8.xml.rels" ContentType="application/vnd.openxmlformats-package.relationships+xml"/>
  <Override PartName="/ppt/slideLayouts/_rels/slideLayout40.xml.rels" ContentType="application/vnd.openxmlformats-package.relationships+xml"/>
  <Override PartName="/ppt/slideLayouts/_rels/slideLayout24.xml.rels" ContentType="application/vnd.openxmlformats-package.relationships+xml"/>
  <Override PartName="/ppt/slideLayouts/_rels/slideLayout31.xml.rels" ContentType="application/vnd.openxmlformats-package.relationships+xml"/>
  <Override PartName="/ppt/slideLayouts/_rels/slideLayout6.xml.rels" ContentType="application/vnd.openxmlformats-package.relationships+xml"/>
  <Override PartName="/ppt/slideLayouts/_rels/slideLayout50.xml.rels" ContentType="application/vnd.openxmlformats-package.relationships+xml"/>
  <Override PartName="/ppt/slideLayouts/_rels/slideLayout69.xml.rels" ContentType="application/vnd.openxmlformats-package.relationships+xml"/>
  <Override PartName="/ppt/slideLayouts/_rels/slideLayout22.xml.rels" ContentType="application/vnd.openxmlformats-package.relationships+xml"/>
  <Override PartName="/ppt/slideLayouts/_rels/slideLayout13.xml.rels" ContentType="application/vnd.openxmlformats-package.relationships+xml"/>
  <Override PartName="/ppt/slideLayouts/_rels/slideLayout67.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58.xml.rels" ContentType="application/vnd.openxmlformats-package.relationships+xml"/>
  <Override PartName="/ppt/slideLayouts/_rels/slideLayout11.xml.rels" ContentType="application/vnd.openxmlformats-package.relationships+xml"/>
  <Override PartName="/ppt/slideLayouts/_rels/slideLayout65.xml.rels" ContentType="application/vnd.openxmlformats-package.relationships+xml"/>
  <Override PartName="/ppt/slideLayouts/_rels/slideLayout49.xml.rels" ContentType="application/vnd.openxmlformats-package.relationships+xml"/>
  <Override PartName="/ppt/slideLayouts/_rels/slideLayout5.xml.rels" ContentType="application/vnd.openxmlformats-package.relationships+xml"/>
  <Override PartName="/ppt/slideLayouts/_rels/slideLayout56.xml.rels" ContentType="application/vnd.openxmlformats-package.relationships+xml"/>
  <Override PartName="/ppt/slideLayouts/_rels/slideLayout28.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54.xml.rels" ContentType="application/vnd.openxmlformats-package.relationships+xml"/>
  <Override PartName="/ppt/slideLayouts/_rels/slideLayout38.xml.rels" ContentType="application/vnd.openxmlformats-package.relationships+xml"/>
  <Override PartName="/ppt/slideLayouts/_rels/slideLayout45.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52.xml.rels" ContentType="application/vnd.openxmlformats-package.relationships+xml"/>
  <Override PartName="/ppt/slideLayouts/slideLayout18.xml" ContentType="application/vnd.openxmlformats-officedocument.presentationml.slideLayout+xml"/>
  <Override PartName="/ppt/slideLayouts/slideLayout7.xml" ContentType="application/vnd.openxmlformats-officedocument.presentationml.slideLayout+xml"/>
  <Override PartName="/ppt/slideLayouts/slideLayout68.xml" ContentType="application/vnd.openxmlformats-officedocument.presentationml.slideLayout+xml"/>
  <Override PartName="/ppt/slideLayouts/slideLayout43.xml" ContentType="application/vnd.openxmlformats-officedocument.presentationml.slideLayout+xml"/>
  <Override PartName="/ppt/slideLayouts/slideLayout27.xml" ContentType="application/vnd.openxmlformats-officedocument.presentationml.slideLayout+xml"/>
  <Override PartName="/ppt/slideLayouts/slideLayout52.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61.xml" ContentType="application/vnd.openxmlformats-officedocument.presentationml.slideLayout+xml"/>
  <Override PartName="/ppt/slideLayouts/slideLayout9.xml" ContentType="application/vnd.openxmlformats-officedocument.presentationml.slideLayout+xml"/>
  <Override PartName="/ppt/slideLayouts/slideLayout20.xml" ContentType="application/vnd.openxmlformats-officedocument.presentationml.slideLayout+xml"/>
  <Override PartName="/ppt/slideLayouts/slideLayout45.xml" ContentType="application/vnd.openxmlformats-officedocument.presentationml.slideLayout+xml"/>
  <Override PartName="/ppt/slideLayouts/slideLayout29.xml" ContentType="application/vnd.openxmlformats-officedocument.presentationml.slideLayout+xml"/>
  <Override PartName="/ppt/slideLayouts/slideLayout70.xml" ContentType="application/vnd.openxmlformats-officedocument.presentationml.slideLayout+xml"/>
  <Override PartName="/ppt/slideLayouts/slideLayout54.xml" ContentType="application/vnd.openxmlformats-officedocument.presentationml.slideLayout+xml"/>
  <Override PartName="/ppt/slideLayouts/slideLayout13.xml" ContentType="application/vnd.openxmlformats-officedocument.presentationml.slideLayout+xml"/>
  <Override PartName="/ppt/slideLayouts/slideLayout38.xml" ContentType="application/vnd.openxmlformats-officedocument.presentationml.slideLayout+xml"/>
  <Override PartName="/ppt/slideLayouts/slideLayout2.xml" ContentType="application/vnd.openxmlformats-officedocument.presentationml.slideLayout+xml"/>
  <Override PartName="/ppt/slideLayouts/slideLayout63.xml" ContentType="application/vnd.openxmlformats-officedocument.presentationml.slideLayout+xml"/>
  <Override PartName="/ppt/slideLayouts/slideLayout22.xml" ContentType="application/vnd.openxmlformats-officedocument.presentationml.slideLayout+xml"/>
  <Override PartName="/ppt/slideLayouts/slideLayout47.xml" ContentType="application/vnd.openxmlformats-officedocument.presentationml.slideLayout+xml"/>
  <Override PartName="/ppt/slideLayouts/slideLayout72.xml" ContentType="application/vnd.openxmlformats-officedocument.presentationml.slideLayout+xml"/>
  <Override PartName="/ppt/slideLayouts/slideLayout56.xml" ContentType="application/vnd.openxmlformats-officedocument.presentationml.slideLayout+xml"/>
  <Override PartName="/ppt/slideLayouts/slideLayout31.xml" ContentType="application/vnd.openxmlformats-officedocument.presentationml.slideLayout+xml"/>
  <Override PartName="/ppt/slideLayouts/slideLayout15.xml" ContentType="application/vnd.openxmlformats-officedocument.presentationml.slideLayout+xml"/>
  <Override PartName="/ppt/slideLayouts/slideLayout4.xml" ContentType="application/vnd.openxmlformats-officedocument.presentationml.slideLayout+xml"/>
  <Override PartName="/ppt/slideLayouts/slideLayout65.xml" ContentType="application/vnd.openxmlformats-officedocument.presentationml.slideLayout+xml"/>
  <Override PartName="/ppt/slideLayouts/slideLayout40.xml" ContentType="application/vnd.openxmlformats-officedocument.presentationml.slideLayout+xml"/>
  <Override PartName="/ppt/slideLayouts/slideLayout24.xml" ContentType="application/vnd.openxmlformats-officedocument.presentationml.slideLayout+xml"/>
  <Override PartName="/ppt/slideLayouts/slideLayout49.xml" ContentType="application/vnd.openxmlformats-officedocument.presentationml.slideLayout+xml"/>
  <Override PartName="/ppt/slideLayouts/slideLayout58.xml" ContentType="application/vnd.openxmlformats-officedocument.presentationml.slideLayout+xml"/>
  <Override PartName="/ppt/slideLayouts/slideLayout33.xml" ContentType="application/vnd.openxmlformats-officedocument.presentationml.slideLayout+xml"/>
  <Override PartName="/ppt/slideLayouts/slideLayout17.xml" ContentType="application/vnd.openxmlformats-officedocument.presentationml.slideLayout+xml"/>
  <Override PartName="/ppt/slideLayouts/slideLayout6.xml" ContentType="application/vnd.openxmlformats-officedocument.presentationml.slideLayout+xml"/>
  <Override PartName="/ppt/slideLayouts/slideLayout67.xml" ContentType="application/vnd.openxmlformats-officedocument.presentationml.slideLayout+xml"/>
  <Override PartName="/ppt/slideLayouts/slideLayout42.xml" ContentType="application/vnd.openxmlformats-officedocument.presentationml.slideLayout+xml"/>
  <Override PartName="/ppt/slideLayouts/slideLayout26.xml" ContentType="application/vnd.openxmlformats-officedocument.presentationml.slideLayout+xml"/>
  <Override PartName="/ppt/slideLayouts/slideLayout51.xml" ContentType="application/vnd.openxmlformats-officedocument.presentationml.slideLayout+xml"/>
  <Override PartName="/ppt/slideLayouts/slideLayout35.xml" ContentType="application/vnd.openxmlformats-officedocument.presentationml.slideLayout+xml"/>
  <Override PartName="/ppt/slideLayouts/slideLayout10.xml" ContentType="application/vnd.openxmlformats-officedocument.presentationml.slideLayout+xml"/>
  <Override PartName="/ppt/slideLayouts/slideLayout19.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s/slide14.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13.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_rels/slide3.xml.rels" ContentType="application/vnd.openxmlformats-package.relationships+xml"/>
  <Override PartName="/ppt/slides/_rels/slide13.xml.rels" ContentType="application/vnd.openxmlformats-package.relationships+xml"/>
  <Override PartName="/ppt/slides/_rels/slide2.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4.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3.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Masters/slideMaster1.xml" ContentType="application/vnd.openxmlformats-officedocument.presentationml.slideMaster+xml"/>
  <Override PartName="/ppt/slideMasters/slideMaster5.xml" ContentType="application/vnd.openxmlformats-officedocument.presentationml.slideMaster+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6.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7.xml" ContentType="application/vnd.openxmlformats-officedocument.theme+xml"/>
  <Override PartName="/ppt/theme/theme4.xml" ContentType="application/vnd.openxmlformats-officedocument.theme+xml"/>
  <Override PartName="/ppt/theme/theme1.xml" ContentType="application/vnd.openxmlformats-officedocument.theme+xml"/>
  <Override PartName="/ppt/theme/theme5.xml" ContentType="application/vnd.openxmlformats-officedocument.theme+xml"/>
  <Override PartName="/ppt/theme/theme2.xml" ContentType="application/vnd.openxmlformats-officedocument.theme+xml"/>
  <Override PartName="/ppt/theme/theme6.xml" ContentType="application/vnd.openxmlformats-officedocument.theme+xml"/>
  <Override PartName="/ppt/theme/theme3.xml" ContentType="application/vnd.openxmlformats-officedocument.theme+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 id="2147483687" r:id="rId5"/>
    <p:sldMasterId id="2147483700" r:id="rId6"/>
    <p:sldMasterId id="214748371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Lst>
  <p:sldSz cx="9144000" cy="5143500"/>
  <p:notesSz cx="7315200" cy="96012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notesMaster" Target="notesMasters/notesMaster1.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
</Relationships>
</file>

<file path=ppt/notesMasters/_rels/notesMaster1.xml.rels><?xml version="1.0" encoding="UTF-8"?>
<Relationships xmlns="http://schemas.openxmlformats.org/package/2006/relationships"><Relationship Id="rId1" Type="http://schemas.openxmlformats.org/officeDocument/2006/relationships/theme" Target="../theme/theme7.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0" name="PlaceHolder 1"/>
          <p:cNvSpPr>
            <a:spLocks noGrp="1"/>
          </p:cNvSpPr>
          <p:nvPr>
            <p:ph type="body"/>
          </p:nvPr>
        </p:nvSpPr>
        <p:spPr>
          <a:xfrm>
            <a:off x="777240" y="4777560"/>
            <a:ext cx="6217560" cy="4525920"/>
          </a:xfrm>
          <a:prstGeom prst="rect">
            <a:avLst/>
          </a:prstGeom>
        </p:spPr>
        <p:txBody>
          <a:bodyPr bIns="0" lIns="0" rIns="0" tIns="0" wrap="none"/>
          <a:p>
            <a:r>
              <a:rPr lang="en-CA"/>
              <a:t>Click to edit the notes format</a:t>
            </a:r>
            <a:endParaRPr/>
          </a:p>
        </p:txBody>
      </p:sp>
      <p:sp>
        <p:nvSpPr>
          <p:cNvPr id="231" name="PlaceHolder 2"/>
          <p:cNvSpPr>
            <a:spLocks noGrp="1"/>
          </p:cNvSpPr>
          <p:nvPr>
            <p:ph type="hdr"/>
          </p:nvPr>
        </p:nvSpPr>
        <p:spPr>
          <a:xfrm>
            <a:off x="0" y="0"/>
            <a:ext cx="3372840" cy="502560"/>
          </a:xfrm>
          <a:prstGeom prst="rect">
            <a:avLst/>
          </a:prstGeom>
        </p:spPr>
        <p:txBody>
          <a:bodyPr bIns="0" lIns="0" rIns="0" tIns="0" wrap="none"/>
          <a:p>
            <a:r>
              <a:rPr lang="en-CA"/>
              <a:t>&lt;header&gt;</a:t>
            </a:r>
            <a:endParaRPr/>
          </a:p>
        </p:txBody>
      </p:sp>
      <p:sp>
        <p:nvSpPr>
          <p:cNvPr id="232" name="PlaceHolder 3"/>
          <p:cNvSpPr>
            <a:spLocks noGrp="1"/>
          </p:cNvSpPr>
          <p:nvPr>
            <p:ph type="dt"/>
          </p:nvPr>
        </p:nvSpPr>
        <p:spPr>
          <a:xfrm>
            <a:off x="4399200" y="0"/>
            <a:ext cx="3372840" cy="502560"/>
          </a:xfrm>
          <a:prstGeom prst="rect">
            <a:avLst/>
          </a:prstGeom>
        </p:spPr>
        <p:txBody>
          <a:bodyPr bIns="0" lIns="0" rIns="0" tIns="0" wrap="none"/>
          <a:p>
            <a:pPr algn="r"/>
            <a:r>
              <a:rPr lang="en-CA"/>
              <a:t>&lt;date/time&gt;</a:t>
            </a:r>
            <a:endParaRPr/>
          </a:p>
        </p:txBody>
      </p:sp>
      <p:sp>
        <p:nvSpPr>
          <p:cNvPr id="233" name="PlaceHolder 4"/>
          <p:cNvSpPr>
            <a:spLocks noGrp="1"/>
          </p:cNvSpPr>
          <p:nvPr>
            <p:ph type="ftr"/>
          </p:nvPr>
        </p:nvSpPr>
        <p:spPr>
          <a:xfrm>
            <a:off x="0" y="9555480"/>
            <a:ext cx="3372840" cy="502560"/>
          </a:xfrm>
          <a:prstGeom prst="rect">
            <a:avLst/>
          </a:prstGeom>
        </p:spPr>
        <p:txBody>
          <a:bodyPr anchor="b" bIns="0" lIns="0" rIns="0" tIns="0" wrap="none"/>
          <a:p>
            <a:r>
              <a:rPr lang="en-CA"/>
              <a:t>&lt;footer&gt;</a:t>
            </a:r>
            <a:endParaRPr/>
          </a:p>
        </p:txBody>
      </p:sp>
      <p:sp>
        <p:nvSpPr>
          <p:cNvPr id="234" name="PlaceHolder 5"/>
          <p:cNvSpPr>
            <a:spLocks noGrp="1"/>
          </p:cNvSpPr>
          <p:nvPr>
            <p:ph type="sldNum"/>
          </p:nvPr>
        </p:nvSpPr>
        <p:spPr>
          <a:xfrm>
            <a:off x="4399200" y="9555480"/>
            <a:ext cx="3372840" cy="502560"/>
          </a:xfrm>
          <a:prstGeom prst="rect">
            <a:avLst/>
          </a:prstGeom>
        </p:spPr>
        <p:txBody>
          <a:bodyPr anchor="b" bIns="0" lIns="0" rIns="0" tIns="0" wrap="none"/>
          <a:p>
            <a:pPr algn="r"/>
            <a:fld id="{41117161-0161-4181-91E1-21F1819121B1}" type="slidenum">
              <a:rPr lang="en-CA"/>
              <a:t>&lt;number&gt;</a:t>
            </a:fld>
            <a:endParaRPr/>
          </a:p>
        </p:txBody>
      </p:sp>
    </p:spTree>
  </p:cSld>
  <p:clrMap accent1="accent1" accent2="accent2" accent3="accent3" accent4="accent4" accent5="accent5" accent6="accent6" bg1="lt1" bg2="lt2" folHlink="folHlink" hlink="hlink" tx1="dk1" tx2="dk2"/>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3" name="PlaceHolder 1"/>
          <p:cNvSpPr>
            <a:spLocks noGrp="1"/>
          </p:cNvSpPr>
          <p:nvPr>
            <p:ph type="body"/>
          </p:nvPr>
        </p:nvSpPr>
        <p:spPr>
          <a:xfrm>
            <a:off x="0" y="0"/>
            <a:ext cx="-11796840" cy="-11796840"/>
          </a:xfrm>
          <a:prstGeom prst="rect">
            <a:avLst/>
          </a:prstGeom>
        </p:spPr>
        <p:txBody>
          <a:bodyPr bIns="45000" lIns="90000" rIns="90000" tIns="45000"/>
          <a:p>
            <a:endParaRPr/>
          </a:p>
        </p:txBody>
      </p:sp>
      <p:sp>
        <p:nvSpPr>
          <p:cNvPr id="274" name="TextShape 2"/>
          <p:cNvSpPr txBox="1"/>
          <p:nvPr/>
        </p:nvSpPr>
        <p:spPr>
          <a:xfrm>
            <a:off x="0" y="0"/>
            <a:ext cx="-11796840" cy="-11796840"/>
          </a:xfrm>
          <a:prstGeom prst="rect">
            <a:avLst/>
          </a:prstGeom>
        </p:spPr>
        <p:txBody>
          <a:bodyPr bIns="45000" lIns="90000" rIns="90000" tIns="45000"/>
          <a:p>
            <a:pPr>
              <a:lnSpc>
                <a:spcPct val="100000"/>
              </a:lnSpc>
            </a:pPr>
            <a:fld id="{61415131-81A1-41A1-81D1-51A161219181}" type="slidenum">
              <a:rPr lang="en-CA">
                <a:solidFill>
                  <a:srgbClr val="000000"/>
                </a:solidFill>
                <a:latin typeface="+mn-lt"/>
                <a:ea typeface="+mn-ea"/>
              </a:rPr>
              <a:t>&lt;number&gt;</a:t>
            </a:fld>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7" name="PlaceHolder 1"/>
          <p:cNvSpPr>
            <a:spLocks noGrp="1"/>
          </p:cNvSpPr>
          <p:nvPr>
            <p:ph type="body"/>
          </p:nvPr>
        </p:nvSpPr>
        <p:spPr>
          <a:xfrm>
            <a:off x="0" y="0"/>
            <a:ext cx="-11796840" cy="-11796840"/>
          </a:xfrm>
          <a:prstGeom prst="rect">
            <a:avLst/>
          </a:prstGeom>
        </p:spPr>
        <p:txBody>
          <a:bodyPr bIns="45000" lIns="90000" rIns="90000" tIns="45000"/>
          <a:p>
            <a:endParaRPr/>
          </a:p>
        </p:txBody>
      </p:sp>
      <p:sp>
        <p:nvSpPr>
          <p:cNvPr id="288" name="TextShape 2"/>
          <p:cNvSpPr txBox="1"/>
          <p:nvPr/>
        </p:nvSpPr>
        <p:spPr>
          <a:xfrm>
            <a:off x="0" y="0"/>
            <a:ext cx="-11796840" cy="-11796840"/>
          </a:xfrm>
          <a:prstGeom prst="rect">
            <a:avLst/>
          </a:prstGeom>
        </p:spPr>
        <p:txBody>
          <a:bodyPr bIns="45000" lIns="90000" rIns="90000" tIns="45000"/>
          <a:p>
            <a:pPr>
              <a:lnSpc>
                <a:spcPct val="100000"/>
              </a:lnSpc>
            </a:pPr>
            <a:fld id="{2191E151-2141-41D1-8131-51C1D101E111}" type="slidenum">
              <a:rPr lang="en-CA">
                <a:solidFill>
                  <a:srgbClr val="000000"/>
                </a:solidFill>
                <a:latin typeface="+mn-lt"/>
                <a:ea typeface="+mn-ea"/>
              </a:rPr>
              <a:t>&lt;number&gt;</a:t>
            </a:fld>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9" name="PlaceHolder 1"/>
          <p:cNvSpPr>
            <a:spLocks noGrp="1"/>
          </p:cNvSpPr>
          <p:nvPr>
            <p:ph type="body"/>
          </p:nvPr>
        </p:nvSpPr>
        <p:spPr>
          <a:xfrm>
            <a:off x="0" y="0"/>
            <a:ext cx="-11796840" cy="-11796840"/>
          </a:xfrm>
          <a:prstGeom prst="rect">
            <a:avLst/>
          </a:prstGeom>
        </p:spPr>
        <p:txBody>
          <a:bodyPr bIns="45000" lIns="90000" rIns="90000" tIns="45000"/>
          <a:p>
            <a:endParaRPr/>
          </a:p>
          <a:p>
            <a:endParaRPr/>
          </a:p>
        </p:txBody>
      </p:sp>
      <p:sp>
        <p:nvSpPr>
          <p:cNvPr id="290" name="TextShape 2"/>
          <p:cNvSpPr txBox="1"/>
          <p:nvPr/>
        </p:nvSpPr>
        <p:spPr>
          <a:xfrm>
            <a:off x="0" y="0"/>
            <a:ext cx="-11796840" cy="-11796840"/>
          </a:xfrm>
          <a:prstGeom prst="rect">
            <a:avLst/>
          </a:prstGeom>
        </p:spPr>
        <p:txBody>
          <a:bodyPr bIns="45000" lIns="90000" rIns="90000" tIns="45000"/>
          <a:p>
            <a:pPr>
              <a:lnSpc>
                <a:spcPct val="100000"/>
              </a:lnSpc>
            </a:pPr>
            <a:fld id="{D1517121-E191-4101-A161-91B161015181}" type="slidenum">
              <a:rPr lang="en-CA">
                <a:solidFill>
                  <a:srgbClr val="000000"/>
                </a:solidFill>
                <a:latin typeface="+mn-lt"/>
                <a:ea typeface="+mn-ea"/>
              </a:rPr>
              <a:t>&lt;number&gt;</a:t>
            </a:fld>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1" name="PlaceHolder 1"/>
          <p:cNvSpPr>
            <a:spLocks noGrp="1"/>
          </p:cNvSpPr>
          <p:nvPr>
            <p:ph type="body"/>
          </p:nvPr>
        </p:nvSpPr>
        <p:spPr>
          <a:xfrm>
            <a:off x="0" y="0"/>
            <a:ext cx="-11796840" cy="-11796840"/>
          </a:xfrm>
          <a:prstGeom prst="rect">
            <a:avLst/>
          </a:prstGeom>
        </p:spPr>
        <p:txBody>
          <a:bodyPr bIns="45000" lIns="90000" rIns="90000" tIns="45000"/>
          <a:p>
            <a:endParaRPr/>
          </a:p>
        </p:txBody>
      </p:sp>
      <p:sp>
        <p:nvSpPr>
          <p:cNvPr id="292" name="TextShape 2"/>
          <p:cNvSpPr txBox="1"/>
          <p:nvPr/>
        </p:nvSpPr>
        <p:spPr>
          <a:xfrm>
            <a:off x="0" y="0"/>
            <a:ext cx="-11796840" cy="-11796840"/>
          </a:xfrm>
          <a:prstGeom prst="rect">
            <a:avLst/>
          </a:prstGeom>
        </p:spPr>
        <p:txBody>
          <a:bodyPr bIns="45000" lIns="90000" rIns="90000" tIns="45000"/>
          <a:p>
            <a:pPr>
              <a:lnSpc>
                <a:spcPct val="100000"/>
              </a:lnSpc>
            </a:pPr>
            <a:fld id="{E1C1E131-B1B1-41E1-8101-C141E131D181}" type="slidenum">
              <a:rPr lang="en-CA">
                <a:solidFill>
                  <a:srgbClr val="000000"/>
                </a:solidFill>
                <a:latin typeface="+mn-lt"/>
                <a:ea typeface="+mn-ea"/>
              </a:rPr>
              <a:t>&lt;number&gt;</a:t>
            </a:fld>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5" name="PlaceHolder 1"/>
          <p:cNvSpPr>
            <a:spLocks noGrp="1"/>
          </p:cNvSpPr>
          <p:nvPr>
            <p:ph type="body"/>
          </p:nvPr>
        </p:nvSpPr>
        <p:spPr>
          <a:xfrm>
            <a:off x="0" y="0"/>
            <a:ext cx="-11796840" cy="-11796840"/>
          </a:xfrm>
          <a:prstGeom prst="rect">
            <a:avLst/>
          </a:prstGeom>
        </p:spPr>
        <p:txBody>
          <a:bodyPr bIns="45000" lIns="90000" rIns="90000" tIns="45000"/>
          <a:p>
            <a:endParaRPr/>
          </a:p>
        </p:txBody>
      </p:sp>
      <p:sp>
        <p:nvSpPr>
          <p:cNvPr id="276" name="TextShape 2"/>
          <p:cNvSpPr txBox="1"/>
          <p:nvPr/>
        </p:nvSpPr>
        <p:spPr>
          <a:xfrm>
            <a:off x="0" y="0"/>
            <a:ext cx="-11796840" cy="-11796840"/>
          </a:xfrm>
          <a:prstGeom prst="rect">
            <a:avLst/>
          </a:prstGeom>
        </p:spPr>
        <p:txBody>
          <a:bodyPr bIns="45000" lIns="90000" rIns="90000" tIns="45000"/>
          <a:p>
            <a:pPr>
              <a:lnSpc>
                <a:spcPct val="100000"/>
              </a:lnSpc>
            </a:pPr>
            <a:fld id="{F1214111-5191-4191-8141-0131E1A191A1}" type="slidenum">
              <a:rPr lang="en-CA">
                <a:solidFill>
                  <a:srgbClr val="000000"/>
                </a:solidFill>
                <a:latin typeface="+mn-lt"/>
                <a:ea typeface="+mn-ea"/>
              </a:rPr>
              <a:t>&lt;number&gt;</a:t>
            </a:fld>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7" name="PlaceHolder 1"/>
          <p:cNvSpPr>
            <a:spLocks noGrp="1"/>
          </p:cNvSpPr>
          <p:nvPr>
            <p:ph type="body"/>
          </p:nvPr>
        </p:nvSpPr>
        <p:spPr>
          <a:xfrm>
            <a:off x="0" y="0"/>
            <a:ext cx="-11796840" cy="-11796840"/>
          </a:xfrm>
          <a:prstGeom prst="rect">
            <a:avLst/>
          </a:prstGeom>
        </p:spPr>
        <p:txBody>
          <a:bodyPr bIns="45000" lIns="90000" rIns="90000" tIns="45000"/>
          <a:p>
            <a:endParaRPr/>
          </a:p>
          <a:p>
            <a:endParaRPr/>
          </a:p>
        </p:txBody>
      </p:sp>
      <p:sp>
        <p:nvSpPr>
          <p:cNvPr id="278" name="TextShape 2"/>
          <p:cNvSpPr txBox="1"/>
          <p:nvPr/>
        </p:nvSpPr>
        <p:spPr>
          <a:xfrm>
            <a:off x="0" y="0"/>
            <a:ext cx="-11796840" cy="-11796840"/>
          </a:xfrm>
          <a:prstGeom prst="rect">
            <a:avLst/>
          </a:prstGeom>
        </p:spPr>
        <p:txBody>
          <a:bodyPr bIns="45000" lIns="90000" rIns="90000" tIns="45000"/>
          <a:p>
            <a:pPr>
              <a:lnSpc>
                <a:spcPct val="100000"/>
              </a:lnSpc>
            </a:pPr>
            <a:fld id="{3171E1A1-9100-41A1-9191-D121B111B1F1}" type="slidenum">
              <a:rPr lang="en-CA">
                <a:solidFill>
                  <a:srgbClr val="000000"/>
                </a:solidFill>
                <a:latin typeface="+mn-lt"/>
                <a:ea typeface="+mn-ea"/>
              </a:rPr>
              <a:t>&lt;number&gt;</a:t>
            </a:fld>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9" name="PlaceHolder 1"/>
          <p:cNvSpPr>
            <a:spLocks noGrp="1"/>
          </p:cNvSpPr>
          <p:nvPr>
            <p:ph type="body"/>
          </p:nvPr>
        </p:nvSpPr>
        <p:spPr>
          <a:xfrm>
            <a:off x="0" y="0"/>
            <a:ext cx="-11796840" cy="-11796840"/>
          </a:xfrm>
          <a:prstGeom prst="rect">
            <a:avLst/>
          </a:prstGeom>
        </p:spPr>
        <p:txBody>
          <a:bodyPr bIns="45000" lIns="90000" rIns="90000" tIns="45000"/>
          <a:p>
            <a:endParaRPr/>
          </a:p>
          <a:p>
            <a:endParaRPr/>
          </a:p>
        </p:txBody>
      </p:sp>
      <p:sp>
        <p:nvSpPr>
          <p:cNvPr id="280" name="TextShape 2"/>
          <p:cNvSpPr txBox="1"/>
          <p:nvPr/>
        </p:nvSpPr>
        <p:spPr>
          <a:xfrm>
            <a:off x="0" y="0"/>
            <a:ext cx="-11796840" cy="-11796840"/>
          </a:xfrm>
          <a:prstGeom prst="rect">
            <a:avLst/>
          </a:prstGeom>
        </p:spPr>
        <p:txBody>
          <a:bodyPr bIns="45000" lIns="90000" rIns="90000" tIns="45000"/>
          <a:p>
            <a:pPr>
              <a:lnSpc>
                <a:spcPct val="100000"/>
              </a:lnSpc>
            </a:pPr>
            <a:fld id="{F13171F1-6151-41C1-9161-81B1A18151F1}" type="slidenum">
              <a:rPr lang="en-CA">
                <a:solidFill>
                  <a:srgbClr val="000000"/>
                </a:solidFill>
                <a:latin typeface="+mn-lt"/>
                <a:ea typeface="+mn-ea"/>
              </a:rPr>
              <a:t>&lt;number&gt;</a:t>
            </a:fld>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1" name="PlaceHolder 1"/>
          <p:cNvSpPr>
            <a:spLocks noGrp="1"/>
          </p:cNvSpPr>
          <p:nvPr>
            <p:ph type="body"/>
          </p:nvPr>
        </p:nvSpPr>
        <p:spPr>
          <a:xfrm>
            <a:off x="0" y="0"/>
            <a:ext cx="-11796840" cy="-11796840"/>
          </a:xfrm>
          <a:prstGeom prst="rect">
            <a:avLst/>
          </a:prstGeom>
        </p:spPr>
        <p:txBody>
          <a:bodyPr bIns="45000" lIns="90000" rIns="90000" tIns="45000"/>
          <a:p>
            <a:endParaRPr/>
          </a:p>
        </p:txBody>
      </p:sp>
      <p:sp>
        <p:nvSpPr>
          <p:cNvPr id="282" name="TextShape 2"/>
          <p:cNvSpPr txBox="1"/>
          <p:nvPr/>
        </p:nvSpPr>
        <p:spPr>
          <a:xfrm>
            <a:off x="0" y="0"/>
            <a:ext cx="-11796840" cy="-11796840"/>
          </a:xfrm>
          <a:prstGeom prst="rect">
            <a:avLst/>
          </a:prstGeom>
        </p:spPr>
        <p:txBody>
          <a:bodyPr bIns="45000" lIns="90000" rIns="90000" tIns="45000"/>
          <a:p>
            <a:pPr>
              <a:lnSpc>
                <a:spcPct val="100000"/>
              </a:lnSpc>
            </a:pPr>
            <a:fld id="{21C1D131-A100-4151-91B1-71E191616171}" type="slidenum">
              <a:rPr lang="en-CA">
                <a:solidFill>
                  <a:srgbClr val="000000"/>
                </a:solidFill>
                <a:latin typeface="+mn-lt"/>
                <a:ea typeface="+mn-ea"/>
              </a:rPr>
              <a:t>&lt;number&gt;</a:t>
            </a:fld>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3" name="PlaceHolder 1"/>
          <p:cNvSpPr>
            <a:spLocks noGrp="1"/>
          </p:cNvSpPr>
          <p:nvPr>
            <p:ph type="body"/>
          </p:nvPr>
        </p:nvSpPr>
        <p:spPr>
          <a:xfrm>
            <a:off x="0" y="0"/>
            <a:ext cx="-11796840" cy="-11796840"/>
          </a:xfrm>
          <a:prstGeom prst="rect">
            <a:avLst/>
          </a:prstGeom>
        </p:spPr>
        <p:txBody>
          <a:bodyPr bIns="45000" lIns="90000" rIns="90000" tIns="45000"/>
          <a:p>
            <a:endParaRPr/>
          </a:p>
        </p:txBody>
      </p:sp>
      <p:sp>
        <p:nvSpPr>
          <p:cNvPr id="284" name="TextShape 2"/>
          <p:cNvSpPr txBox="1"/>
          <p:nvPr/>
        </p:nvSpPr>
        <p:spPr>
          <a:xfrm>
            <a:off x="0" y="0"/>
            <a:ext cx="-11796840" cy="-11796840"/>
          </a:xfrm>
          <a:prstGeom prst="rect">
            <a:avLst/>
          </a:prstGeom>
        </p:spPr>
        <p:txBody>
          <a:bodyPr bIns="45000" lIns="90000" rIns="90000" tIns="45000"/>
          <a:p>
            <a:pPr>
              <a:lnSpc>
                <a:spcPct val="100000"/>
              </a:lnSpc>
            </a:pPr>
            <a:fld id="{C1214121-01B1-41C1-91E1-C1D1B1E121D1}" type="slidenum">
              <a:rPr lang="en-CA">
                <a:solidFill>
                  <a:srgbClr val="000000"/>
                </a:solidFill>
                <a:latin typeface="+mn-lt"/>
                <a:ea typeface="+mn-ea"/>
              </a:rPr>
              <a:t>&lt;number&gt;</a:t>
            </a:fld>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5" name="PlaceHolder 1"/>
          <p:cNvSpPr>
            <a:spLocks noGrp="1"/>
          </p:cNvSpPr>
          <p:nvPr>
            <p:ph type="body"/>
          </p:nvPr>
        </p:nvSpPr>
        <p:spPr>
          <a:xfrm>
            <a:off x="0" y="0"/>
            <a:ext cx="-11796840" cy="-11796840"/>
          </a:xfrm>
          <a:prstGeom prst="rect">
            <a:avLst/>
          </a:prstGeom>
        </p:spPr>
        <p:txBody>
          <a:bodyPr bIns="45000" lIns="90000" rIns="90000" tIns="45000"/>
          <a:p>
            <a:endParaRPr/>
          </a:p>
        </p:txBody>
      </p:sp>
      <p:sp>
        <p:nvSpPr>
          <p:cNvPr id="286" name="TextShape 2"/>
          <p:cNvSpPr txBox="1"/>
          <p:nvPr/>
        </p:nvSpPr>
        <p:spPr>
          <a:xfrm>
            <a:off x="0" y="0"/>
            <a:ext cx="-11796840" cy="-11796840"/>
          </a:xfrm>
          <a:prstGeom prst="rect">
            <a:avLst/>
          </a:prstGeom>
        </p:spPr>
        <p:txBody>
          <a:bodyPr bIns="45000" lIns="90000" rIns="90000" tIns="45000"/>
          <a:p>
            <a:pPr>
              <a:lnSpc>
                <a:spcPct val="100000"/>
              </a:lnSpc>
            </a:pPr>
            <a:fld id="{F1F171E1-3131-4121-9111-F1411111C1C1}" type="slidenum">
              <a:rPr lang="en-CA">
                <a:solidFill>
                  <a:srgbClr val="000000"/>
                </a:solidFill>
                <a:latin typeface="+mn-lt"/>
                <a:ea typeface="+mn-ea"/>
              </a:rPr>
              <a:t>&lt;number&gt;</a:t>
            </a:fld>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329040" y="238320"/>
            <a:ext cx="7221960" cy="2006640"/>
          </a:xfrm>
          <a:prstGeom prst="rect">
            <a:avLst/>
          </a:prstGeom>
        </p:spPr>
        <p:txBody>
          <a:bodyPr anchor="ctr" bIns="0" lIns="0" rIns="0" tIns="0" wrap="none"/>
          <a:p>
            <a:endParaRPr/>
          </a:p>
        </p:txBody>
      </p:sp>
      <p:sp>
        <p:nvSpPr>
          <p:cNvPr id="29" name="PlaceHolder 2"/>
          <p:cNvSpPr>
            <a:spLocks noGrp="1"/>
          </p:cNvSpPr>
          <p:nvPr>
            <p:ph type="body"/>
          </p:nvPr>
        </p:nvSpPr>
        <p:spPr>
          <a:xfrm>
            <a:off x="457200" y="1203480"/>
            <a:ext cx="8046360" cy="1422360"/>
          </a:xfrm>
          <a:prstGeom prst="rect">
            <a:avLst/>
          </a:prstGeom>
        </p:spPr>
        <p:txBody>
          <a:bodyPr bIns="0" lIns="0" rIns="0" tIns="0" wrap="none"/>
          <a:p>
            <a:endParaRPr/>
          </a:p>
        </p:txBody>
      </p:sp>
      <p:sp>
        <p:nvSpPr>
          <p:cNvPr id="30" name="PlaceHolder 3"/>
          <p:cNvSpPr>
            <a:spLocks noGrp="1"/>
          </p:cNvSpPr>
          <p:nvPr>
            <p:ph type="body"/>
          </p:nvPr>
        </p:nvSpPr>
        <p:spPr>
          <a:xfrm>
            <a:off x="457200" y="2761200"/>
            <a:ext cx="8046360" cy="1422360"/>
          </a:xfrm>
          <a:prstGeom prst="rect">
            <a:avLst/>
          </a:prstGeom>
        </p:spPr>
        <p:txBody>
          <a:bodyPr bIns="0" lIns="0" rIns="0" tIns="0" wrap="none"/>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329040" y="238320"/>
            <a:ext cx="7221960" cy="2006640"/>
          </a:xfrm>
          <a:prstGeom prst="rect">
            <a:avLst/>
          </a:prstGeom>
        </p:spPr>
        <p:txBody>
          <a:bodyPr anchor="ctr" bIns="0" lIns="0" rIns="0" tIns="0" wrap="none"/>
          <a:p>
            <a:endParaRPr/>
          </a:p>
        </p:txBody>
      </p:sp>
      <p:sp>
        <p:nvSpPr>
          <p:cNvPr id="32" name="PlaceHolder 2"/>
          <p:cNvSpPr>
            <a:spLocks noGrp="1"/>
          </p:cNvSpPr>
          <p:nvPr>
            <p:ph type="body"/>
          </p:nvPr>
        </p:nvSpPr>
        <p:spPr>
          <a:xfrm>
            <a:off x="457200" y="1203480"/>
            <a:ext cx="3926160" cy="1422360"/>
          </a:xfrm>
          <a:prstGeom prst="rect">
            <a:avLst/>
          </a:prstGeom>
        </p:spPr>
        <p:txBody>
          <a:bodyPr bIns="0" lIns="0" rIns="0" tIns="0" wrap="none"/>
          <a:p>
            <a:endParaRPr/>
          </a:p>
        </p:txBody>
      </p:sp>
      <p:sp>
        <p:nvSpPr>
          <p:cNvPr id="33" name="PlaceHolder 3"/>
          <p:cNvSpPr>
            <a:spLocks noGrp="1"/>
          </p:cNvSpPr>
          <p:nvPr>
            <p:ph type="body"/>
          </p:nvPr>
        </p:nvSpPr>
        <p:spPr>
          <a:xfrm>
            <a:off x="4579920" y="1203480"/>
            <a:ext cx="3926160" cy="1422360"/>
          </a:xfrm>
          <a:prstGeom prst="rect">
            <a:avLst/>
          </a:prstGeom>
        </p:spPr>
        <p:txBody>
          <a:bodyPr bIns="0" lIns="0" rIns="0" tIns="0" wrap="none"/>
          <a:p>
            <a:endParaRPr/>
          </a:p>
        </p:txBody>
      </p:sp>
      <p:sp>
        <p:nvSpPr>
          <p:cNvPr id="34" name="PlaceHolder 4"/>
          <p:cNvSpPr>
            <a:spLocks noGrp="1"/>
          </p:cNvSpPr>
          <p:nvPr>
            <p:ph type="body"/>
          </p:nvPr>
        </p:nvSpPr>
        <p:spPr>
          <a:xfrm>
            <a:off x="4579920" y="2761200"/>
            <a:ext cx="3926160" cy="1422360"/>
          </a:xfrm>
          <a:prstGeom prst="rect">
            <a:avLst/>
          </a:prstGeom>
        </p:spPr>
        <p:txBody>
          <a:bodyPr bIns="0" lIns="0" rIns="0" tIns="0" wrap="none"/>
          <a:p>
            <a:endParaRPr/>
          </a:p>
        </p:txBody>
      </p:sp>
      <p:sp>
        <p:nvSpPr>
          <p:cNvPr id="35" name="PlaceHolder 5"/>
          <p:cNvSpPr>
            <a:spLocks noGrp="1"/>
          </p:cNvSpPr>
          <p:nvPr>
            <p:ph type="body"/>
          </p:nvPr>
        </p:nvSpPr>
        <p:spPr>
          <a:xfrm>
            <a:off x="457200" y="2761200"/>
            <a:ext cx="3926160" cy="1422360"/>
          </a:xfrm>
          <a:prstGeom prst="rect">
            <a:avLst/>
          </a:prstGeom>
        </p:spPr>
        <p:txBody>
          <a:bodyPr bIns="0" lIns="0" rIns="0" tIns="0" wrap="none"/>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329040" y="238320"/>
            <a:ext cx="7221960" cy="2006640"/>
          </a:xfrm>
          <a:prstGeom prst="rect">
            <a:avLst/>
          </a:prstGeom>
        </p:spPr>
        <p:txBody>
          <a:bodyPr anchor="ctr" bIns="0" lIns="0" rIns="0" tIns="0" wrap="none"/>
          <a:p>
            <a:endParaRPr/>
          </a:p>
        </p:txBody>
      </p:sp>
      <p:sp>
        <p:nvSpPr>
          <p:cNvPr id="37" name="PlaceHolder 2"/>
          <p:cNvSpPr>
            <a:spLocks noGrp="1"/>
          </p:cNvSpPr>
          <p:nvPr>
            <p:ph type="body"/>
          </p:nvPr>
        </p:nvSpPr>
        <p:spPr>
          <a:xfrm>
            <a:off x="457200" y="1203480"/>
            <a:ext cx="3926160" cy="1422360"/>
          </a:xfrm>
          <a:prstGeom prst="rect">
            <a:avLst/>
          </a:prstGeom>
        </p:spPr>
        <p:txBody>
          <a:bodyPr bIns="0" lIns="0" rIns="0" tIns="0" wrap="none"/>
          <a:p>
            <a:endParaRPr/>
          </a:p>
        </p:txBody>
      </p:sp>
      <p:sp>
        <p:nvSpPr>
          <p:cNvPr id="38" name="PlaceHolder 3"/>
          <p:cNvSpPr>
            <a:spLocks noGrp="1"/>
          </p:cNvSpPr>
          <p:nvPr>
            <p:ph type="body"/>
          </p:nvPr>
        </p:nvSpPr>
        <p:spPr>
          <a:xfrm>
            <a:off x="4579920" y="1203480"/>
            <a:ext cx="3926160" cy="1422360"/>
          </a:xfrm>
          <a:prstGeom prst="rect">
            <a:avLst/>
          </a:prstGeom>
        </p:spPr>
        <p:txBody>
          <a:bodyPr bIns="0" lIns="0" rIns="0" tIns="0" wrap="none"/>
          <a:p>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329040" y="238320"/>
            <a:ext cx="7221960" cy="2006640"/>
          </a:xfrm>
          <a:prstGeom prst="rect">
            <a:avLst/>
          </a:prstGeom>
        </p:spPr>
        <p:txBody>
          <a:bodyPr anchor="ctr" bIns="0" lIns="0" rIns="0" tIns="0" wrap="none"/>
          <a:p>
            <a:endParaRPr/>
          </a:p>
        </p:txBody>
      </p:sp>
      <p:sp>
        <p:nvSpPr>
          <p:cNvPr id="47" name="PlaceHolder 2"/>
          <p:cNvSpPr>
            <a:spLocks noGrp="1"/>
          </p:cNvSpPr>
          <p:nvPr>
            <p:ph type="subTitle"/>
          </p:nvPr>
        </p:nvSpPr>
        <p:spPr>
          <a:xfrm>
            <a:off x="457200" y="1203480"/>
            <a:ext cx="8046360" cy="2983320"/>
          </a:xfrm>
          <a:prstGeom prst="rect">
            <a:avLst/>
          </a:prstGeom>
        </p:spPr>
        <p:txBody>
          <a:bodyPr anchor="ctr" bIns="0" lIns="0" rIns="0" tIns="0" wrap="none"/>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329040" y="238320"/>
            <a:ext cx="7221960" cy="2006640"/>
          </a:xfrm>
          <a:prstGeom prst="rect">
            <a:avLst/>
          </a:prstGeom>
        </p:spPr>
        <p:txBody>
          <a:bodyPr anchor="ctr" bIns="0" lIns="0" rIns="0" tIns="0" wrap="none"/>
          <a:p>
            <a:endParaRPr/>
          </a:p>
        </p:txBody>
      </p:sp>
      <p:sp>
        <p:nvSpPr>
          <p:cNvPr id="49" name="PlaceHolder 2"/>
          <p:cNvSpPr>
            <a:spLocks noGrp="1"/>
          </p:cNvSpPr>
          <p:nvPr>
            <p:ph type="body"/>
          </p:nvPr>
        </p:nvSpPr>
        <p:spPr>
          <a:xfrm>
            <a:off x="457200" y="1203480"/>
            <a:ext cx="8046360" cy="2982960"/>
          </a:xfrm>
          <a:prstGeom prst="rect">
            <a:avLst/>
          </a:prstGeom>
        </p:spPr>
        <p:txBody>
          <a:bodyPr bIns="0" lIns="0" rIns="0" tIns="0" wrap="none"/>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329040" y="238320"/>
            <a:ext cx="7221960" cy="2006640"/>
          </a:xfrm>
          <a:prstGeom prst="rect">
            <a:avLst/>
          </a:prstGeom>
        </p:spPr>
        <p:txBody>
          <a:bodyPr anchor="ctr" bIns="0" lIns="0" rIns="0" tIns="0" wrap="none"/>
          <a:p>
            <a:endParaRPr/>
          </a:p>
        </p:txBody>
      </p:sp>
      <p:sp>
        <p:nvSpPr>
          <p:cNvPr id="51" name="PlaceHolder 2"/>
          <p:cNvSpPr>
            <a:spLocks noGrp="1"/>
          </p:cNvSpPr>
          <p:nvPr>
            <p:ph type="body"/>
          </p:nvPr>
        </p:nvSpPr>
        <p:spPr>
          <a:xfrm>
            <a:off x="457200" y="1203480"/>
            <a:ext cx="3926160" cy="2982960"/>
          </a:xfrm>
          <a:prstGeom prst="rect">
            <a:avLst/>
          </a:prstGeom>
        </p:spPr>
        <p:txBody>
          <a:bodyPr bIns="0" lIns="0" rIns="0" tIns="0" wrap="none"/>
          <a:p>
            <a:endParaRPr/>
          </a:p>
        </p:txBody>
      </p:sp>
      <p:sp>
        <p:nvSpPr>
          <p:cNvPr id="52" name="PlaceHolder 3"/>
          <p:cNvSpPr>
            <a:spLocks noGrp="1"/>
          </p:cNvSpPr>
          <p:nvPr>
            <p:ph type="body"/>
          </p:nvPr>
        </p:nvSpPr>
        <p:spPr>
          <a:xfrm>
            <a:off x="4579920" y="1203480"/>
            <a:ext cx="3926160" cy="2982960"/>
          </a:xfrm>
          <a:prstGeom prst="rect">
            <a:avLst/>
          </a:prstGeom>
        </p:spPr>
        <p:txBody>
          <a:bodyPr bIns="0" lIns="0" rIns="0" tIns="0" wrap="none"/>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329040" y="238320"/>
            <a:ext cx="7221960" cy="2006640"/>
          </a:xfrm>
          <a:prstGeom prst="rect">
            <a:avLst/>
          </a:prstGeom>
        </p:spPr>
        <p:txBody>
          <a:bodyPr anchor="ctr" bIns="0" lIns="0" rIns="0" tIns="0" wrap="none"/>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329040" y="238320"/>
            <a:ext cx="7221960" cy="3948120"/>
          </a:xfrm>
          <a:prstGeom prst="rect">
            <a:avLst/>
          </a:prstGeom>
        </p:spPr>
        <p:txBody>
          <a:bodyPr anchor="ctr" bIns="0" lIns="0" rIns="0" tIns="0" wrap="none"/>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29040" y="238320"/>
            <a:ext cx="7221960" cy="2006640"/>
          </a:xfrm>
          <a:prstGeom prst="rect">
            <a:avLst/>
          </a:prstGeom>
        </p:spPr>
        <p:txBody>
          <a:bodyPr anchor="ctr" bIns="0" lIns="0" rIns="0" tIns="0" wrap="none"/>
          <a:p>
            <a:endParaRPr/>
          </a:p>
        </p:txBody>
      </p:sp>
      <p:sp>
        <p:nvSpPr>
          <p:cNvPr id="56" name="PlaceHolder 2"/>
          <p:cNvSpPr>
            <a:spLocks noGrp="1"/>
          </p:cNvSpPr>
          <p:nvPr>
            <p:ph type="body"/>
          </p:nvPr>
        </p:nvSpPr>
        <p:spPr>
          <a:xfrm>
            <a:off x="457200" y="1203480"/>
            <a:ext cx="3926160" cy="1422360"/>
          </a:xfrm>
          <a:prstGeom prst="rect">
            <a:avLst/>
          </a:prstGeom>
        </p:spPr>
        <p:txBody>
          <a:bodyPr bIns="0" lIns="0" rIns="0" tIns="0" wrap="none"/>
          <a:p>
            <a:endParaRPr/>
          </a:p>
        </p:txBody>
      </p:sp>
      <p:sp>
        <p:nvSpPr>
          <p:cNvPr id="57" name="PlaceHolder 3"/>
          <p:cNvSpPr>
            <a:spLocks noGrp="1"/>
          </p:cNvSpPr>
          <p:nvPr>
            <p:ph type="body"/>
          </p:nvPr>
        </p:nvSpPr>
        <p:spPr>
          <a:xfrm>
            <a:off x="457200" y="2761200"/>
            <a:ext cx="3926160" cy="1422360"/>
          </a:xfrm>
          <a:prstGeom prst="rect">
            <a:avLst/>
          </a:prstGeom>
        </p:spPr>
        <p:txBody>
          <a:bodyPr bIns="0" lIns="0" rIns="0" tIns="0" wrap="none"/>
          <a:p>
            <a:endParaRPr/>
          </a:p>
        </p:txBody>
      </p:sp>
      <p:sp>
        <p:nvSpPr>
          <p:cNvPr id="58" name="PlaceHolder 4"/>
          <p:cNvSpPr>
            <a:spLocks noGrp="1"/>
          </p:cNvSpPr>
          <p:nvPr>
            <p:ph type="body"/>
          </p:nvPr>
        </p:nvSpPr>
        <p:spPr>
          <a:xfrm>
            <a:off x="4579920" y="1203480"/>
            <a:ext cx="3926160" cy="2982960"/>
          </a:xfrm>
          <a:prstGeom prst="rect">
            <a:avLst/>
          </a:prstGeom>
        </p:spPr>
        <p:txBody>
          <a:bodyPr bIns="0" lIns="0" rIns="0" tIns="0" wrap="none"/>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329040" y="238320"/>
            <a:ext cx="7221960" cy="2006640"/>
          </a:xfrm>
          <a:prstGeom prst="rect">
            <a:avLst/>
          </a:prstGeom>
        </p:spPr>
        <p:txBody>
          <a:bodyPr anchor="ctr" bIns="0" lIns="0" rIns="0" tIns="0" wrap="none"/>
          <a:p>
            <a:endParaRPr/>
          </a:p>
        </p:txBody>
      </p:sp>
      <p:sp>
        <p:nvSpPr>
          <p:cNvPr id="8" name="PlaceHolder 2"/>
          <p:cNvSpPr>
            <a:spLocks noGrp="1"/>
          </p:cNvSpPr>
          <p:nvPr>
            <p:ph type="subTitle"/>
          </p:nvPr>
        </p:nvSpPr>
        <p:spPr>
          <a:xfrm>
            <a:off x="457200" y="1203480"/>
            <a:ext cx="8046360" cy="2983320"/>
          </a:xfrm>
          <a:prstGeom prst="rect">
            <a:avLst/>
          </a:prstGeom>
        </p:spPr>
        <p:txBody>
          <a:bodyPr anchor="ctr" bIns="0" lIns="0" rIns="0" tIns="0" wrap="none"/>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29040" y="238320"/>
            <a:ext cx="7221960" cy="2006640"/>
          </a:xfrm>
          <a:prstGeom prst="rect">
            <a:avLst/>
          </a:prstGeom>
        </p:spPr>
        <p:txBody>
          <a:bodyPr anchor="ctr" bIns="0" lIns="0" rIns="0" tIns="0" wrap="none"/>
          <a:p>
            <a:endParaRPr/>
          </a:p>
        </p:txBody>
      </p:sp>
      <p:sp>
        <p:nvSpPr>
          <p:cNvPr id="60" name="PlaceHolder 2"/>
          <p:cNvSpPr>
            <a:spLocks noGrp="1"/>
          </p:cNvSpPr>
          <p:nvPr>
            <p:ph type="body"/>
          </p:nvPr>
        </p:nvSpPr>
        <p:spPr>
          <a:xfrm>
            <a:off x="457200" y="1203480"/>
            <a:ext cx="3926160" cy="2982960"/>
          </a:xfrm>
          <a:prstGeom prst="rect">
            <a:avLst/>
          </a:prstGeom>
        </p:spPr>
        <p:txBody>
          <a:bodyPr bIns="0" lIns="0" rIns="0" tIns="0" wrap="none"/>
          <a:p>
            <a:endParaRPr/>
          </a:p>
        </p:txBody>
      </p:sp>
      <p:sp>
        <p:nvSpPr>
          <p:cNvPr id="61" name="PlaceHolder 3"/>
          <p:cNvSpPr>
            <a:spLocks noGrp="1"/>
          </p:cNvSpPr>
          <p:nvPr>
            <p:ph type="body"/>
          </p:nvPr>
        </p:nvSpPr>
        <p:spPr>
          <a:xfrm>
            <a:off x="4579920" y="1203480"/>
            <a:ext cx="3926160" cy="1422360"/>
          </a:xfrm>
          <a:prstGeom prst="rect">
            <a:avLst/>
          </a:prstGeom>
        </p:spPr>
        <p:txBody>
          <a:bodyPr bIns="0" lIns="0" rIns="0" tIns="0" wrap="none"/>
          <a:p>
            <a:endParaRPr/>
          </a:p>
        </p:txBody>
      </p:sp>
      <p:sp>
        <p:nvSpPr>
          <p:cNvPr id="62" name="PlaceHolder 4"/>
          <p:cNvSpPr>
            <a:spLocks noGrp="1"/>
          </p:cNvSpPr>
          <p:nvPr>
            <p:ph type="body"/>
          </p:nvPr>
        </p:nvSpPr>
        <p:spPr>
          <a:xfrm>
            <a:off x="4579920" y="2761200"/>
            <a:ext cx="3926160" cy="1422360"/>
          </a:xfrm>
          <a:prstGeom prst="rect">
            <a:avLst/>
          </a:prstGeom>
        </p:spPr>
        <p:txBody>
          <a:bodyPr bIns="0" lIns="0" rIns="0" tIns="0" wrap="none"/>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29040" y="238320"/>
            <a:ext cx="7221960" cy="2006640"/>
          </a:xfrm>
          <a:prstGeom prst="rect">
            <a:avLst/>
          </a:prstGeom>
        </p:spPr>
        <p:txBody>
          <a:bodyPr anchor="ctr" bIns="0" lIns="0" rIns="0" tIns="0" wrap="none"/>
          <a:p>
            <a:endParaRPr/>
          </a:p>
        </p:txBody>
      </p:sp>
      <p:sp>
        <p:nvSpPr>
          <p:cNvPr id="64" name="PlaceHolder 2"/>
          <p:cNvSpPr>
            <a:spLocks noGrp="1"/>
          </p:cNvSpPr>
          <p:nvPr>
            <p:ph type="body"/>
          </p:nvPr>
        </p:nvSpPr>
        <p:spPr>
          <a:xfrm>
            <a:off x="457200" y="1203480"/>
            <a:ext cx="3926160" cy="1422360"/>
          </a:xfrm>
          <a:prstGeom prst="rect">
            <a:avLst/>
          </a:prstGeom>
        </p:spPr>
        <p:txBody>
          <a:bodyPr bIns="0" lIns="0" rIns="0" tIns="0" wrap="none"/>
          <a:p>
            <a:endParaRPr/>
          </a:p>
        </p:txBody>
      </p:sp>
      <p:sp>
        <p:nvSpPr>
          <p:cNvPr id="65" name="PlaceHolder 3"/>
          <p:cNvSpPr>
            <a:spLocks noGrp="1"/>
          </p:cNvSpPr>
          <p:nvPr>
            <p:ph type="body"/>
          </p:nvPr>
        </p:nvSpPr>
        <p:spPr>
          <a:xfrm>
            <a:off x="4579920" y="1203480"/>
            <a:ext cx="3926160" cy="1422360"/>
          </a:xfrm>
          <a:prstGeom prst="rect">
            <a:avLst/>
          </a:prstGeom>
        </p:spPr>
        <p:txBody>
          <a:bodyPr bIns="0" lIns="0" rIns="0" tIns="0" wrap="none"/>
          <a:p>
            <a:endParaRPr/>
          </a:p>
        </p:txBody>
      </p:sp>
      <p:sp>
        <p:nvSpPr>
          <p:cNvPr id="66" name="PlaceHolder 4"/>
          <p:cNvSpPr>
            <a:spLocks noGrp="1"/>
          </p:cNvSpPr>
          <p:nvPr>
            <p:ph type="body"/>
          </p:nvPr>
        </p:nvSpPr>
        <p:spPr>
          <a:xfrm>
            <a:off x="457200" y="2761200"/>
            <a:ext cx="8045640" cy="1422360"/>
          </a:xfrm>
          <a:prstGeom prst="rect">
            <a:avLst/>
          </a:prstGeom>
        </p:spPr>
        <p:txBody>
          <a:bodyPr bIns="0" lIns="0" rIns="0" tIns="0" wrap="none"/>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329040" y="238320"/>
            <a:ext cx="7221960" cy="2006640"/>
          </a:xfrm>
          <a:prstGeom prst="rect">
            <a:avLst/>
          </a:prstGeom>
        </p:spPr>
        <p:txBody>
          <a:bodyPr anchor="ctr" bIns="0" lIns="0" rIns="0" tIns="0" wrap="none"/>
          <a:p>
            <a:endParaRPr/>
          </a:p>
        </p:txBody>
      </p:sp>
      <p:sp>
        <p:nvSpPr>
          <p:cNvPr id="68" name="PlaceHolder 2"/>
          <p:cNvSpPr>
            <a:spLocks noGrp="1"/>
          </p:cNvSpPr>
          <p:nvPr>
            <p:ph type="body"/>
          </p:nvPr>
        </p:nvSpPr>
        <p:spPr>
          <a:xfrm>
            <a:off x="457200" y="1203480"/>
            <a:ext cx="8046360" cy="1422360"/>
          </a:xfrm>
          <a:prstGeom prst="rect">
            <a:avLst/>
          </a:prstGeom>
        </p:spPr>
        <p:txBody>
          <a:bodyPr bIns="0" lIns="0" rIns="0" tIns="0" wrap="none"/>
          <a:p>
            <a:endParaRPr/>
          </a:p>
        </p:txBody>
      </p:sp>
      <p:sp>
        <p:nvSpPr>
          <p:cNvPr id="69" name="PlaceHolder 3"/>
          <p:cNvSpPr>
            <a:spLocks noGrp="1"/>
          </p:cNvSpPr>
          <p:nvPr>
            <p:ph type="body"/>
          </p:nvPr>
        </p:nvSpPr>
        <p:spPr>
          <a:xfrm>
            <a:off x="457200" y="2761200"/>
            <a:ext cx="8046360" cy="1422360"/>
          </a:xfrm>
          <a:prstGeom prst="rect">
            <a:avLst/>
          </a:prstGeom>
        </p:spPr>
        <p:txBody>
          <a:bodyPr bIns="0" lIns="0" rIns="0" tIns="0" wrap="none"/>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329040" y="238320"/>
            <a:ext cx="7221960" cy="2006640"/>
          </a:xfrm>
          <a:prstGeom prst="rect">
            <a:avLst/>
          </a:prstGeom>
        </p:spPr>
        <p:txBody>
          <a:bodyPr anchor="ctr" bIns="0" lIns="0" rIns="0" tIns="0" wrap="none"/>
          <a:p>
            <a:endParaRPr/>
          </a:p>
        </p:txBody>
      </p:sp>
      <p:sp>
        <p:nvSpPr>
          <p:cNvPr id="71" name="PlaceHolder 2"/>
          <p:cNvSpPr>
            <a:spLocks noGrp="1"/>
          </p:cNvSpPr>
          <p:nvPr>
            <p:ph type="body"/>
          </p:nvPr>
        </p:nvSpPr>
        <p:spPr>
          <a:xfrm>
            <a:off x="457200" y="1203480"/>
            <a:ext cx="3926160" cy="1422360"/>
          </a:xfrm>
          <a:prstGeom prst="rect">
            <a:avLst/>
          </a:prstGeom>
        </p:spPr>
        <p:txBody>
          <a:bodyPr bIns="0" lIns="0" rIns="0" tIns="0" wrap="none"/>
          <a:p>
            <a:endParaRPr/>
          </a:p>
        </p:txBody>
      </p:sp>
      <p:sp>
        <p:nvSpPr>
          <p:cNvPr id="72" name="PlaceHolder 3"/>
          <p:cNvSpPr>
            <a:spLocks noGrp="1"/>
          </p:cNvSpPr>
          <p:nvPr>
            <p:ph type="body"/>
          </p:nvPr>
        </p:nvSpPr>
        <p:spPr>
          <a:xfrm>
            <a:off x="4579920" y="1203480"/>
            <a:ext cx="3926160" cy="1422360"/>
          </a:xfrm>
          <a:prstGeom prst="rect">
            <a:avLst/>
          </a:prstGeom>
        </p:spPr>
        <p:txBody>
          <a:bodyPr bIns="0" lIns="0" rIns="0" tIns="0" wrap="none"/>
          <a:p>
            <a:endParaRPr/>
          </a:p>
        </p:txBody>
      </p:sp>
      <p:sp>
        <p:nvSpPr>
          <p:cNvPr id="73" name="PlaceHolder 4"/>
          <p:cNvSpPr>
            <a:spLocks noGrp="1"/>
          </p:cNvSpPr>
          <p:nvPr>
            <p:ph type="body"/>
          </p:nvPr>
        </p:nvSpPr>
        <p:spPr>
          <a:xfrm>
            <a:off x="4579920" y="2761200"/>
            <a:ext cx="3926160" cy="1422360"/>
          </a:xfrm>
          <a:prstGeom prst="rect">
            <a:avLst/>
          </a:prstGeom>
        </p:spPr>
        <p:txBody>
          <a:bodyPr bIns="0" lIns="0" rIns="0" tIns="0" wrap="none"/>
          <a:p>
            <a:endParaRPr/>
          </a:p>
        </p:txBody>
      </p:sp>
      <p:sp>
        <p:nvSpPr>
          <p:cNvPr id="74" name="PlaceHolder 5"/>
          <p:cNvSpPr>
            <a:spLocks noGrp="1"/>
          </p:cNvSpPr>
          <p:nvPr>
            <p:ph type="body"/>
          </p:nvPr>
        </p:nvSpPr>
        <p:spPr>
          <a:xfrm>
            <a:off x="457200" y="2761200"/>
            <a:ext cx="3926160" cy="1422360"/>
          </a:xfrm>
          <a:prstGeom prst="rect">
            <a:avLst/>
          </a:prstGeom>
        </p:spPr>
        <p:txBody>
          <a:bodyPr bIns="0" lIns="0" rIns="0" tIns="0" wrap="none"/>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329040" y="238320"/>
            <a:ext cx="7221960" cy="2006640"/>
          </a:xfrm>
          <a:prstGeom prst="rect">
            <a:avLst/>
          </a:prstGeom>
        </p:spPr>
        <p:txBody>
          <a:bodyPr anchor="ctr" bIns="0" lIns="0" rIns="0" tIns="0" wrap="none"/>
          <a:p>
            <a:endParaRPr/>
          </a:p>
        </p:txBody>
      </p:sp>
      <p:sp>
        <p:nvSpPr>
          <p:cNvPr id="76" name="PlaceHolder 2"/>
          <p:cNvSpPr>
            <a:spLocks noGrp="1"/>
          </p:cNvSpPr>
          <p:nvPr>
            <p:ph type="body"/>
          </p:nvPr>
        </p:nvSpPr>
        <p:spPr>
          <a:xfrm>
            <a:off x="457200" y="1203480"/>
            <a:ext cx="3926160" cy="1422360"/>
          </a:xfrm>
          <a:prstGeom prst="rect">
            <a:avLst/>
          </a:prstGeom>
        </p:spPr>
        <p:txBody>
          <a:bodyPr bIns="0" lIns="0" rIns="0" tIns="0" wrap="none"/>
          <a:p>
            <a:endParaRPr/>
          </a:p>
        </p:txBody>
      </p:sp>
      <p:sp>
        <p:nvSpPr>
          <p:cNvPr id="77" name="PlaceHolder 3"/>
          <p:cNvSpPr>
            <a:spLocks noGrp="1"/>
          </p:cNvSpPr>
          <p:nvPr>
            <p:ph type="body"/>
          </p:nvPr>
        </p:nvSpPr>
        <p:spPr>
          <a:xfrm>
            <a:off x="4579920" y="1203480"/>
            <a:ext cx="3926160" cy="1422360"/>
          </a:xfrm>
          <a:prstGeom prst="rect">
            <a:avLst/>
          </a:prstGeom>
        </p:spPr>
        <p:txBody>
          <a:bodyPr bIns="0" lIns="0" rIns="0" tIns="0" wrap="none"/>
          <a:p>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85" name="PlaceHolder 1"/>
          <p:cNvSpPr>
            <a:spLocks noGrp="1"/>
          </p:cNvSpPr>
          <p:nvPr>
            <p:ph type="title"/>
          </p:nvPr>
        </p:nvSpPr>
        <p:spPr>
          <a:xfrm>
            <a:off x="329040" y="238320"/>
            <a:ext cx="7221960" cy="2006640"/>
          </a:xfrm>
          <a:prstGeom prst="rect">
            <a:avLst/>
          </a:prstGeom>
        </p:spPr>
        <p:txBody>
          <a:bodyPr anchor="ctr" bIns="0" lIns="0" rIns="0" tIns="0" wrap="none"/>
          <a:p>
            <a:endParaRPr/>
          </a:p>
        </p:txBody>
      </p:sp>
      <p:sp>
        <p:nvSpPr>
          <p:cNvPr id="86" name="PlaceHolder 2"/>
          <p:cNvSpPr>
            <a:spLocks noGrp="1"/>
          </p:cNvSpPr>
          <p:nvPr>
            <p:ph type="subTitle"/>
          </p:nvPr>
        </p:nvSpPr>
        <p:spPr>
          <a:xfrm>
            <a:off x="457200" y="1203480"/>
            <a:ext cx="8046360" cy="2983320"/>
          </a:xfrm>
          <a:prstGeom prst="rect">
            <a:avLst/>
          </a:prstGeom>
        </p:spPr>
        <p:txBody>
          <a:bodyPr anchor="ctr" bIns="0" lIns="0" rIns="0" tIns="0" wrap="none"/>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329040" y="238320"/>
            <a:ext cx="7221960" cy="2006640"/>
          </a:xfrm>
          <a:prstGeom prst="rect">
            <a:avLst/>
          </a:prstGeom>
        </p:spPr>
        <p:txBody>
          <a:bodyPr anchor="ctr" bIns="0" lIns="0" rIns="0" tIns="0" wrap="none"/>
          <a:p>
            <a:endParaRPr/>
          </a:p>
        </p:txBody>
      </p:sp>
      <p:sp>
        <p:nvSpPr>
          <p:cNvPr id="88" name="PlaceHolder 2"/>
          <p:cNvSpPr>
            <a:spLocks noGrp="1"/>
          </p:cNvSpPr>
          <p:nvPr>
            <p:ph type="body"/>
          </p:nvPr>
        </p:nvSpPr>
        <p:spPr>
          <a:xfrm>
            <a:off x="457200" y="1203480"/>
            <a:ext cx="8046360" cy="2982960"/>
          </a:xfrm>
          <a:prstGeom prst="rect">
            <a:avLst/>
          </a:prstGeom>
        </p:spPr>
        <p:txBody>
          <a:bodyPr bIns="0" lIns="0" rIns="0" tIns="0" wrap="none"/>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329040" y="238320"/>
            <a:ext cx="7221960" cy="2006640"/>
          </a:xfrm>
          <a:prstGeom prst="rect">
            <a:avLst/>
          </a:prstGeom>
        </p:spPr>
        <p:txBody>
          <a:bodyPr anchor="ctr" bIns="0" lIns="0" rIns="0" tIns="0" wrap="none"/>
          <a:p>
            <a:endParaRPr/>
          </a:p>
        </p:txBody>
      </p:sp>
      <p:sp>
        <p:nvSpPr>
          <p:cNvPr id="90" name="PlaceHolder 2"/>
          <p:cNvSpPr>
            <a:spLocks noGrp="1"/>
          </p:cNvSpPr>
          <p:nvPr>
            <p:ph type="body"/>
          </p:nvPr>
        </p:nvSpPr>
        <p:spPr>
          <a:xfrm>
            <a:off x="457200" y="1203480"/>
            <a:ext cx="3926160" cy="2982960"/>
          </a:xfrm>
          <a:prstGeom prst="rect">
            <a:avLst/>
          </a:prstGeom>
        </p:spPr>
        <p:txBody>
          <a:bodyPr bIns="0" lIns="0" rIns="0" tIns="0" wrap="none"/>
          <a:p>
            <a:endParaRPr/>
          </a:p>
        </p:txBody>
      </p:sp>
      <p:sp>
        <p:nvSpPr>
          <p:cNvPr id="91" name="PlaceHolder 3"/>
          <p:cNvSpPr>
            <a:spLocks noGrp="1"/>
          </p:cNvSpPr>
          <p:nvPr>
            <p:ph type="body"/>
          </p:nvPr>
        </p:nvSpPr>
        <p:spPr>
          <a:xfrm>
            <a:off x="4579920" y="1203480"/>
            <a:ext cx="3926160" cy="2982960"/>
          </a:xfrm>
          <a:prstGeom prst="rect">
            <a:avLst/>
          </a:prstGeom>
        </p:spPr>
        <p:txBody>
          <a:bodyPr bIns="0" lIns="0" rIns="0" tIns="0" wrap="none"/>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92" name="PlaceHolder 1"/>
          <p:cNvSpPr>
            <a:spLocks noGrp="1"/>
          </p:cNvSpPr>
          <p:nvPr>
            <p:ph type="title"/>
          </p:nvPr>
        </p:nvSpPr>
        <p:spPr>
          <a:xfrm>
            <a:off x="329040" y="238320"/>
            <a:ext cx="7221960" cy="2006640"/>
          </a:xfrm>
          <a:prstGeom prst="rect">
            <a:avLst/>
          </a:prstGeom>
        </p:spPr>
        <p:txBody>
          <a:bodyPr anchor="ctr" bIns="0" lIns="0" rIns="0" tIns="0" wrap="none"/>
          <a:p>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329040" y="238320"/>
            <a:ext cx="7221960" cy="2006640"/>
          </a:xfrm>
          <a:prstGeom prst="rect">
            <a:avLst/>
          </a:prstGeom>
        </p:spPr>
        <p:txBody>
          <a:bodyPr anchor="ctr" bIns="0" lIns="0" rIns="0" tIns="0" wrap="none"/>
          <a:p>
            <a:endParaRPr/>
          </a:p>
        </p:txBody>
      </p:sp>
      <p:sp>
        <p:nvSpPr>
          <p:cNvPr id="10" name="PlaceHolder 2"/>
          <p:cNvSpPr>
            <a:spLocks noGrp="1"/>
          </p:cNvSpPr>
          <p:nvPr>
            <p:ph type="body"/>
          </p:nvPr>
        </p:nvSpPr>
        <p:spPr>
          <a:xfrm>
            <a:off x="457200" y="1203480"/>
            <a:ext cx="8046360" cy="2982960"/>
          </a:xfrm>
          <a:prstGeom prst="rect">
            <a:avLst/>
          </a:prstGeom>
        </p:spPr>
        <p:txBody>
          <a:bodyPr bIns="0" lIns="0" rIns="0" tIns="0" wrap="none"/>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93" name="PlaceHolder 1"/>
          <p:cNvSpPr>
            <a:spLocks noGrp="1"/>
          </p:cNvSpPr>
          <p:nvPr>
            <p:ph type="subTitle"/>
          </p:nvPr>
        </p:nvSpPr>
        <p:spPr>
          <a:xfrm>
            <a:off x="329040" y="238320"/>
            <a:ext cx="7221960" cy="3948120"/>
          </a:xfrm>
          <a:prstGeom prst="rect">
            <a:avLst/>
          </a:prstGeom>
        </p:spPr>
        <p:txBody>
          <a:bodyPr anchor="ctr" bIns="0" lIns="0" rIns="0" tIns="0" wrap="none"/>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329040" y="238320"/>
            <a:ext cx="7221960" cy="2006640"/>
          </a:xfrm>
          <a:prstGeom prst="rect">
            <a:avLst/>
          </a:prstGeom>
        </p:spPr>
        <p:txBody>
          <a:bodyPr anchor="ctr" bIns="0" lIns="0" rIns="0" tIns="0" wrap="none"/>
          <a:p>
            <a:endParaRPr/>
          </a:p>
        </p:txBody>
      </p:sp>
      <p:sp>
        <p:nvSpPr>
          <p:cNvPr id="95" name="PlaceHolder 2"/>
          <p:cNvSpPr>
            <a:spLocks noGrp="1"/>
          </p:cNvSpPr>
          <p:nvPr>
            <p:ph type="body"/>
          </p:nvPr>
        </p:nvSpPr>
        <p:spPr>
          <a:xfrm>
            <a:off x="457200" y="1203480"/>
            <a:ext cx="3926160" cy="1422360"/>
          </a:xfrm>
          <a:prstGeom prst="rect">
            <a:avLst/>
          </a:prstGeom>
        </p:spPr>
        <p:txBody>
          <a:bodyPr bIns="0" lIns="0" rIns="0" tIns="0" wrap="none"/>
          <a:p>
            <a:endParaRPr/>
          </a:p>
        </p:txBody>
      </p:sp>
      <p:sp>
        <p:nvSpPr>
          <p:cNvPr id="96" name="PlaceHolder 3"/>
          <p:cNvSpPr>
            <a:spLocks noGrp="1"/>
          </p:cNvSpPr>
          <p:nvPr>
            <p:ph type="body"/>
          </p:nvPr>
        </p:nvSpPr>
        <p:spPr>
          <a:xfrm>
            <a:off x="457200" y="2761200"/>
            <a:ext cx="3926160" cy="1422360"/>
          </a:xfrm>
          <a:prstGeom prst="rect">
            <a:avLst/>
          </a:prstGeom>
        </p:spPr>
        <p:txBody>
          <a:bodyPr bIns="0" lIns="0" rIns="0" tIns="0" wrap="none"/>
          <a:p>
            <a:endParaRPr/>
          </a:p>
        </p:txBody>
      </p:sp>
      <p:sp>
        <p:nvSpPr>
          <p:cNvPr id="97" name="PlaceHolder 4"/>
          <p:cNvSpPr>
            <a:spLocks noGrp="1"/>
          </p:cNvSpPr>
          <p:nvPr>
            <p:ph type="body"/>
          </p:nvPr>
        </p:nvSpPr>
        <p:spPr>
          <a:xfrm>
            <a:off x="4579920" y="1203480"/>
            <a:ext cx="3926160" cy="2982960"/>
          </a:xfrm>
          <a:prstGeom prst="rect">
            <a:avLst/>
          </a:prstGeom>
        </p:spPr>
        <p:txBody>
          <a:bodyPr bIns="0" lIns="0" rIns="0" tIns="0" wrap="none"/>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329040" y="238320"/>
            <a:ext cx="7221960" cy="2006640"/>
          </a:xfrm>
          <a:prstGeom prst="rect">
            <a:avLst/>
          </a:prstGeom>
        </p:spPr>
        <p:txBody>
          <a:bodyPr anchor="ctr" bIns="0" lIns="0" rIns="0" tIns="0" wrap="none"/>
          <a:p>
            <a:endParaRPr/>
          </a:p>
        </p:txBody>
      </p:sp>
      <p:sp>
        <p:nvSpPr>
          <p:cNvPr id="99" name="PlaceHolder 2"/>
          <p:cNvSpPr>
            <a:spLocks noGrp="1"/>
          </p:cNvSpPr>
          <p:nvPr>
            <p:ph type="body"/>
          </p:nvPr>
        </p:nvSpPr>
        <p:spPr>
          <a:xfrm>
            <a:off x="457200" y="1203480"/>
            <a:ext cx="3926160" cy="2982960"/>
          </a:xfrm>
          <a:prstGeom prst="rect">
            <a:avLst/>
          </a:prstGeom>
        </p:spPr>
        <p:txBody>
          <a:bodyPr bIns="0" lIns="0" rIns="0" tIns="0" wrap="none"/>
          <a:p>
            <a:endParaRPr/>
          </a:p>
        </p:txBody>
      </p:sp>
      <p:sp>
        <p:nvSpPr>
          <p:cNvPr id="100" name="PlaceHolder 3"/>
          <p:cNvSpPr>
            <a:spLocks noGrp="1"/>
          </p:cNvSpPr>
          <p:nvPr>
            <p:ph type="body"/>
          </p:nvPr>
        </p:nvSpPr>
        <p:spPr>
          <a:xfrm>
            <a:off x="4579920" y="1203480"/>
            <a:ext cx="3926160" cy="1422360"/>
          </a:xfrm>
          <a:prstGeom prst="rect">
            <a:avLst/>
          </a:prstGeom>
        </p:spPr>
        <p:txBody>
          <a:bodyPr bIns="0" lIns="0" rIns="0" tIns="0" wrap="none"/>
          <a:p>
            <a:endParaRPr/>
          </a:p>
        </p:txBody>
      </p:sp>
      <p:sp>
        <p:nvSpPr>
          <p:cNvPr id="101" name="PlaceHolder 4"/>
          <p:cNvSpPr>
            <a:spLocks noGrp="1"/>
          </p:cNvSpPr>
          <p:nvPr>
            <p:ph type="body"/>
          </p:nvPr>
        </p:nvSpPr>
        <p:spPr>
          <a:xfrm>
            <a:off x="4579920" y="2761200"/>
            <a:ext cx="3926160" cy="1422360"/>
          </a:xfrm>
          <a:prstGeom prst="rect">
            <a:avLst/>
          </a:prstGeom>
        </p:spPr>
        <p:txBody>
          <a:bodyPr bIns="0" lIns="0" rIns="0" tIns="0" wrap="none"/>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329040" y="238320"/>
            <a:ext cx="7221960" cy="2006640"/>
          </a:xfrm>
          <a:prstGeom prst="rect">
            <a:avLst/>
          </a:prstGeom>
        </p:spPr>
        <p:txBody>
          <a:bodyPr anchor="ctr" bIns="0" lIns="0" rIns="0" tIns="0" wrap="none"/>
          <a:p>
            <a:endParaRPr/>
          </a:p>
        </p:txBody>
      </p:sp>
      <p:sp>
        <p:nvSpPr>
          <p:cNvPr id="103" name="PlaceHolder 2"/>
          <p:cNvSpPr>
            <a:spLocks noGrp="1"/>
          </p:cNvSpPr>
          <p:nvPr>
            <p:ph type="body"/>
          </p:nvPr>
        </p:nvSpPr>
        <p:spPr>
          <a:xfrm>
            <a:off x="457200" y="1203480"/>
            <a:ext cx="3926160" cy="1422360"/>
          </a:xfrm>
          <a:prstGeom prst="rect">
            <a:avLst/>
          </a:prstGeom>
        </p:spPr>
        <p:txBody>
          <a:bodyPr bIns="0" lIns="0" rIns="0" tIns="0" wrap="none"/>
          <a:p>
            <a:endParaRPr/>
          </a:p>
        </p:txBody>
      </p:sp>
      <p:sp>
        <p:nvSpPr>
          <p:cNvPr id="104" name="PlaceHolder 3"/>
          <p:cNvSpPr>
            <a:spLocks noGrp="1"/>
          </p:cNvSpPr>
          <p:nvPr>
            <p:ph type="body"/>
          </p:nvPr>
        </p:nvSpPr>
        <p:spPr>
          <a:xfrm>
            <a:off x="4579920" y="1203480"/>
            <a:ext cx="3926160" cy="1422360"/>
          </a:xfrm>
          <a:prstGeom prst="rect">
            <a:avLst/>
          </a:prstGeom>
        </p:spPr>
        <p:txBody>
          <a:bodyPr bIns="0" lIns="0" rIns="0" tIns="0" wrap="none"/>
          <a:p>
            <a:endParaRPr/>
          </a:p>
        </p:txBody>
      </p:sp>
      <p:sp>
        <p:nvSpPr>
          <p:cNvPr id="105" name="PlaceHolder 4"/>
          <p:cNvSpPr>
            <a:spLocks noGrp="1"/>
          </p:cNvSpPr>
          <p:nvPr>
            <p:ph type="body"/>
          </p:nvPr>
        </p:nvSpPr>
        <p:spPr>
          <a:xfrm>
            <a:off x="457200" y="2761200"/>
            <a:ext cx="8045640" cy="1422360"/>
          </a:xfrm>
          <a:prstGeom prst="rect">
            <a:avLst/>
          </a:prstGeom>
        </p:spPr>
        <p:txBody>
          <a:bodyPr bIns="0" lIns="0" rIns="0" tIns="0" wrap="none"/>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329040" y="238320"/>
            <a:ext cx="7221960" cy="2006640"/>
          </a:xfrm>
          <a:prstGeom prst="rect">
            <a:avLst/>
          </a:prstGeom>
        </p:spPr>
        <p:txBody>
          <a:bodyPr anchor="ctr" bIns="0" lIns="0" rIns="0" tIns="0" wrap="none"/>
          <a:p>
            <a:endParaRPr/>
          </a:p>
        </p:txBody>
      </p:sp>
      <p:sp>
        <p:nvSpPr>
          <p:cNvPr id="107" name="PlaceHolder 2"/>
          <p:cNvSpPr>
            <a:spLocks noGrp="1"/>
          </p:cNvSpPr>
          <p:nvPr>
            <p:ph type="body"/>
          </p:nvPr>
        </p:nvSpPr>
        <p:spPr>
          <a:xfrm>
            <a:off x="457200" y="1203480"/>
            <a:ext cx="8046360" cy="1422360"/>
          </a:xfrm>
          <a:prstGeom prst="rect">
            <a:avLst/>
          </a:prstGeom>
        </p:spPr>
        <p:txBody>
          <a:bodyPr bIns="0" lIns="0" rIns="0" tIns="0" wrap="none"/>
          <a:p>
            <a:endParaRPr/>
          </a:p>
        </p:txBody>
      </p:sp>
      <p:sp>
        <p:nvSpPr>
          <p:cNvPr id="108" name="PlaceHolder 3"/>
          <p:cNvSpPr>
            <a:spLocks noGrp="1"/>
          </p:cNvSpPr>
          <p:nvPr>
            <p:ph type="body"/>
          </p:nvPr>
        </p:nvSpPr>
        <p:spPr>
          <a:xfrm>
            <a:off x="457200" y="2761200"/>
            <a:ext cx="8046360" cy="1422360"/>
          </a:xfrm>
          <a:prstGeom prst="rect">
            <a:avLst/>
          </a:prstGeom>
        </p:spPr>
        <p:txBody>
          <a:bodyPr bIns="0" lIns="0" rIns="0" tIns="0" wrap="none"/>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329040" y="238320"/>
            <a:ext cx="7221960" cy="2006640"/>
          </a:xfrm>
          <a:prstGeom prst="rect">
            <a:avLst/>
          </a:prstGeom>
        </p:spPr>
        <p:txBody>
          <a:bodyPr anchor="ctr" bIns="0" lIns="0" rIns="0" tIns="0" wrap="none"/>
          <a:p>
            <a:endParaRPr/>
          </a:p>
        </p:txBody>
      </p:sp>
      <p:sp>
        <p:nvSpPr>
          <p:cNvPr id="110" name="PlaceHolder 2"/>
          <p:cNvSpPr>
            <a:spLocks noGrp="1"/>
          </p:cNvSpPr>
          <p:nvPr>
            <p:ph type="body"/>
          </p:nvPr>
        </p:nvSpPr>
        <p:spPr>
          <a:xfrm>
            <a:off x="457200" y="1203480"/>
            <a:ext cx="3926160" cy="1422360"/>
          </a:xfrm>
          <a:prstGeom prst="rect">
            <a:avLst/>
          </a:prstGeom>
        </p:spPr>
        <p:txBody>
          <a:bodyPr bIns="0" lIns="0" rIns="0" tIns="0" wrap="none"/>
          <a:p>
            <a:endParaRPr/>
          </a:p>
        </p:txBody>
      </p:sp>
      <p:sp>
        <p:nvSpPr>
          <p:cNvPr id="111" name="PlaceHolder 3"/>
          <p:cNvSpPr>
            <a:spLocks noGrp="1"/>
          </p:cNvSpPr>
          <p:nvPr>
            <p:ph type="body"/>
          </p:nvPr>
        </p:nvSpPr>
        <p:spPr>
          <a:xfrm>
            <a:off x="4579920" y="1203480"/>
            <a:ext cx="3926160" cy="1422360"/>
          </a:xfrm>
          <a:prstGeom prst="rect">
            <a:avLst/>
          </a:prstGeom>
        </p:spPr>
        <p:txBody>
          <a:bodyPr bIns="0" lIns="0" rIns="0" tIns="0" wrap="none"/>
          <a:p>
            <a:endParaRPr/>
          </a:p>
        </p:txBody>
      </p:sp>
      <p:sp>
        <p:nvSpPr>
          <p:cNvPr id="112" name="PlaceHolder 4"/>
          <p:cNvSpPr>
            <a:spLocks noGrp="1"/>
          </p:cNvSpPr>
          <p:nvPr>
            <p:ph type="body"/>
          </p:nvPr>
        </p:nvSpPr>
        <p:spPr>
          <a:xfrm>
            <a:off x="4579920" y="2761200"/>
            <a:ext cx="3926160" cy="1422360"/>
          </a:xfrm>
          <a:prstGeom prst="rect">
            <a:avLst/>
          </a:prstGeom>
        </p:spPr>
        <p:txBody>
          <a:bodyPr bIns="0" lIns="0" rIns="0" tIns="0" wrap="none"/>
          <a:p>
            <a:endParaRPr/>
          </a:p>
        </p:txBody>
      </p:sp>
      <p:sp>
        <p:nvSpPr>
          <p:cNvPr id="113" name="PlaceHolder 5"/>
          <p:cNvSpPr>
            <a:spLocks noGrp="1"/>
          </p:cNvSpPr>
          <p:nvPr>
            <p:ph type="body"/>
          </p:nvPr>
        </p:nvSpPr>
        <p:spPr>
          <a:xfrm>
            <a:off x="457200" y="2761200"/>
            <a:ext cx="3926160" cy="1422360"/>
          </a:xfrm>
          <a:prstGeom prst="rect">
            <a:avLst/>
          </a:prstGeom>
        </p:spPr>
        <p:txBody>
          <a:bodyPr bIns="0" lIns="0" rIns="0" tIns="0" wrap="none"/>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329040" y="238320"/>
            <a:ext cx="7221960" cy="2006640"/>
          </a:xfrm>
          <a:prstGeom prst="rect">
            <a:avLst/>
          </a:prstGeom>
        </p:spPr>
        <p:txBody>
          <a:bodyPr anchor="ctr" bIns="0" lIns="0" rIns="0" tIns="0" wrap="none"/>
          <a:p>
            <a:endParaRPr/>
          </a:p>
        </p:txBody>
      </p:sp>
      <p:sp>
        <p:nvSpPr>
          <p:cNvPr id="115" name="PlaceHolder 2"/>
          <p:cNvSpPr>
            <a:spLocks noGrp="1"/>
          </p:cNvSpPr>
          <p:nvPr>
            <p:ph type="body"/>
          </p:nvPr>
        </p:nvSpPr>
        <p:spPr>
          <a:xfrm>
            <a:off x="457200" y="1203480"/>
            <a:ext cx="3926160" cy="1422360"/>
          </a:xfrm>
          <a:prstGeom prst="rect">
            <a:avLst/>
          </a:prstGeom>
        </p:spPr>
        <p:txBody>
          <a:bodyPr bIns="0" lIns="0" rIns="0" tIns="0" wrap="none"/>
          <a:p>
            <a:endParaRPr/>
          </a:p>
        </p:txBody>
      </p:sp>
      <p:sp>
        <p:nvSpPr>
          <p:cNvPr id="116" name="PlaceHolder 3"/>
          <p:cNvSpPr>
            <a:spLocks noGrp="1"/>
          </p:cNvSpPr>
          <p:nvPr>
            <p:ph type="body"/>
          </p:nvPr>
        </p:nvSpPr>
        <p:spPr>
          <a:xfrm>
            <a:off x="4579920" y="1203480"/>
            <a:ext cx="3926160" cy="1422360"/>
          </a:xfrm>
          <a:prstGeom prst="rect">
            <a:avLst/>
          </a:prstGeom>
        </p:spPr>
        <p:txBody>
          <a:bodyPr bIns="0" lIns="0" rIns="0" tIns="0" wrap="none"/>
          <a:p>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122" name="PlaceHolder 1"/>
          <p:cNvSpPr>
            <a:spLocks noGrp="1"/>
          </p:cNvSpPr>
          <p:nvPr>
            <p:ph type="title"/>
          </p:nvPr>
        </p:nvSpPr>
        <p:spPr>
          <a:xfrm>
            <a:off x="329040" y="238320"/>
            <a:ext cx="7221960" cy="2006640"/>
          </a:xfrm>
          <a:prstGeom prst="rect">
            <a:avLst/>
          </a:prstGeom>
        </p:spPr>
        <p:txBody>
          <a:bodyPr anchor="ctr" bIns="0" lIns="0" rIns="0" tIns="0" wrap="none"/>
          <a:p>
            <a:endParaRPr/>
          </a:p>
        </p:txBody>
      </p:sp>
      <p:sp>
        <p:nvSpPr>
          <p:cNvPr id="123" name="PlaceHolder 2"/>
          <p:cNvSpPr>
            <a:spLocks noGrp="1"/>
          </p:cNvSpPr>
          <p:nvPr>
            <p:ph type="subTitle"/>
          </p:nvPr>
        </p:nvSpPr>
        <p:spPr>
          <a:xfrm>
            <a:off x="457200" y="1203480"/>
            <a:ext cx="8046360" cy="2983320"/>
          </a:xfrm>
          <a:prstGeom prst="rect">
            <a:avLst/>
          </a:prstGeom>
        </p:spPr>
        <p:txBody>
          <a:bodyPr anchor="ctr" bIns="0" lIns="0" rIns="0" tIns="0" wrap="none"/>
          <a:p>
            <a:pPr algn="ctr"/>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329040" y="238320"/>
            <a:ext cx="7221960" cy="2006640"/>
          </a:xfrm>
          <a:prstGeom prst="rect">
            <a:avLst/>
          </a:prstGeom>
        </p:spPr>
        <p:txBody>
          <a:bodyPr anchor="ctr" bIns="0" lIns="0" rIns="0" tIns="0" wrap="none"/>
          <a:p>
            <a:endParaRPr/>
          </a:p>
        </p:txBody>
      </p:sp>
      <p:sp>
        <p:nvSpPr>
          <p:cNvPr id="125" name="PlaceHolder 2"/>
          <p:cNvSpPr>
            <a:spLocks noGrp="1"/>
          </p:cNvSpPr>
          <p:nvPr>
            <p:ph type="body"/>
          </p:nvPr>
        </p:nvSpPr>
        <p:spPr>
          <a:xfrm>
            <a:off x="457200" y="1203480"/>
            <a:ext cx="8046360" cy="2982960"/>
          </a:xfrm>
          <a:prstGeom prst="rect">
            <a:avLst/>
          </a:prstGeom>
        </p:spPr>
        <p:txBody>
          <a:bodyPr bIns="0" lIns="0" rIns="0" tIns="0" wrap="none"/>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329040" y="238320"/>
            <a:ext cx="7221960" cy="2006640"/>
          </a:xfrm>
          <a:prstGeom prst="rect">
            <a:avLst/>
          </a:prstGeom>
        </p:spPr>
        <p:txBody>
          <a:bodyPr anchor="ctr" bIns="0" lIns="0" rIns="0" tIns="0" wrap="none"/>
          <a:p>
            <a:endParaRPr/>
          </a:p>
        </p:txBody>
      </p:sp>
      <p:sp>
        <p:nvSpPr>
          <p:cNvPr id="12" name="PlaceHolder 2"/>
          <p:cNvSpPr>
            <a:spLocks noGrp="1"/>
          </p:cNvSpPr>
          <p:nvPr>
            <p:ph type="body"/>
          </p:nvPr>
        </p:nvSpPr>
        <p:spPr>
          <a:xfrm>
            <a:off x="457200" y="1203480"/>
            <a:ext cx="3926160" cy="2982960"/>
          </a:xfrm>
          <a:prstGeom prst="rect">
            <a:avLst/>
          </a:prstGeom>
        </p:spPr>
        <p:txBody>
          <a:bodyPr bIns="0" lIns="0" rIns="0" tIns="0" wrap="none"/>
          <a:p>
            <a:endParaRPr/>
          </a:p>
        </p:txBody>
      </p:sp>
      <p:sp>
        <p:nvSpPr>
          <p:cNvPr id="13" name="PlaceHolder 3"/>
          <p:cNvSpPr>
            <a:spLocks noGrp="1"/>
          </p:cNvSpPr>
          <p:nvPr>
            <p:ph type="body"/>
          </p:nvPr>
        </p:nvSpPr>
        <p:spPr>
          <a:xfrm>
            <a:off x="4579920" y="1203480"/>
            <a:ext cx="3926160" cy="2982960"/>
          </a:xfrm>
          <a:prstGeom prst="rect">
            <a:avLst/>
          </a:prstGeom>
        </p:spPr>
        <p:txBody>
          <a:bodyPr bIns="0" lIns="0" rIns="0" tIns="0" wrap="none"/>
          <a:p>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329040" y="238320"/>
            <a:ext cx="7221960" cy="2006640"/>
          </a:xfrm>
          <a:prstGeom prst="rect">
            <a:avLst/>
          </a:prstGeom>
        </p:spPr>
        <p:txBody>
          <a:bodyPr anchor="ctr" bIns="0" lIns="0" rIns="0" tIns="0" wrap="none"/>
          <a:p>
            <a:endParaRPr/>
          </a:p>
        </p:txBody>
      </p:sp>
      <p:sp>
        <p:nvSpPr>
          <p:cNvPr id="127" name="PlaceHolder 2"/>
          <p:cNvSpPr>
            <a:spLocks noGrp="1"/>
          </p:cNvSpPr>
          <p:nvPr>
            <p:ph type="body"/>
          </p:nvPr>
        </p:nvSpPr>
        <p:spPr>
          <a:xfrm>
            <a:off x="457200" y="1203480"/>
            <a:ext cx="3926160" cy="2982960"/>
          </a:xfrm>
          <a:prstGeom prst="rect">
            <a:avLst/>
          </a:prstGeom>
        </p:spPr>
        <p:txBody>
          <a:bodyPr bIns="0" lIns="0" rIns="0" tIns="0" wrap="none"/>
          <a:p>
            <a:endParaRPr/>
          </a:p>
        </p:txBody>
      </p:sp>
      <p:sp>
        <p:nvSpPr>
          <p:cNvPr id="128" name="PlaceHolder 3"/>
          <p:cNvSpPr>
            <a:spLocks noGrp="1"/>
          </p:cNvSpPr>
          <p:nvPr>
            <p:ph type="body"/>
          </p:nvPr>
        </p:nvSpPr>
        <p:spPr>
          <a:xfrm>
            <a:off x="4579920" y="1203480"/>
            <a:ext cx="3926160" cy="2982960"/>
          </a:xfrm>
          <a:prstGeom prst="rect">
            <a:avLst/>
          </a:prstGeom>
        </p:spPr>
        <p:txBody>
          <a:bodyPr bIns="0" lIns="0" rIns="0" tIns="0" wrap="none"/>
          <a:p>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29" name="PlaceHolder 1"/>
          <p:cNvSpPr>
            <a:spLocks noGrp="1"/>
          </p:cNvSpPr>
          <p:nvPr>
            <p:ph type="title"/>
          </p:nvPr>
        </p:nvSpPr>
        <p:spPr>
          <a:xfrm>
            <a:off x="329040" y="238320"/>
            <a:ext cx="7221960" cy="2006640"/>
          </a:xfrm>
          <a:prstGeom prst="rect">
            <a:avLst/>
          </a:prstGeom>
        </p:spPr>
        <p:txBody>
          <a:bodyPr anchor="ctr" bIns="0" lIns="0" rIns="0" tIns="0" wrap="none"/>
          <a:p>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30" name="PlaceHolder 1"/>
          <p:cNvSpPr>
            <a:spLocks noGrp="1"/>
          </p:cNvSpPr>
          <p:nvPr>
            <p:ph type="subTitle"/>
          </p:nvPr>
        </p:nvSpPr>
        <p:spPr>
          <a:xfrm>
            <a:off x="329040" y="238320"/>
            <a:ext cx="7221960" cy="3948120"/>
          </a:xfrm>
          <a:prstGeom prst="rect">
            <a:avLst/>
          </a:prstGeom>
        </p:spPr>
        <p:txBody>
          <a:bodyPr anchor="ctr" bIns="0" lIns="0" rIns="0" tIns="0" wrap="none"/>
          <a:p>
            <a:pPr algn="ctr"/>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329040" y="238320"/>
            <a:ext cx="7221960" cy="2006640"/>
          </a:xfrm>
          <a:prstGeom prst="rect">
            <a:avLst/>
          </a:prstGeom>
        </p:spPr>
        <p:txBody>
          <a:bodyPr anchor="ctr" bIns="0" lIns="0" rIns="0" tIns="0" wrap="none"/>
          <a:p>
            <a:endParaRPr/>
          </a:p>
        </p:txBody>
      </p:sp>
      <p:sp>
        <p:nvSpPr>
          <p:cNvPr id="132" name="PlaceHolder 2"/>
          <p:cNvSpPr>
            <a:spLocks noGrp="1"/>
          </p:cNvSpPr>
          <p:nvPr>
            <p:ph type="body"/>
          </p:nvPr>
        </p:nvSpPr>
        <p:spPr>
          <a:xfrm>
            <a:off x="457200" y="1203480"/>
            <a:ext cx="3926160" cy="1422360"/>
          </a:xfrm>
          <a:prstGeom prst="rect">
            <a:avLst/>
          </a:prstGeom>
        </p:spPr>
        <p:txBody>
          <a:bodyPr bIns="0" lIns="0" rIns="0" tIns="0" wrap="none"/>
          <a:p>
            <a:endParaRPr/>
          </a:p>
        </p:txBody>
      </p:sp>
      <p:sp>
        <p:nvSpPr>
          <p:cNvPr id="133" name="PlaceHolder 3"/>
          <p:cNvSpPr>
            <a:spLocks noGrp="1"/>
          </p:cNvSpPr>
          <p:nvPr>
            <p:ph type="body"/>
          </p:nvPr>
        </p:nvSpPr>
        <p:spPr>
          <a:xfrm>
            <a:off x="457200" y="2761200"/>
            <a:ext cx="3926160" cy="1422360"/>
          </a:xfrm>
          <a:prstGeom prst="rect">
            <a:avLst/>
          </a:prstGeom>
        </p:spPr>
        <p:txBody>
          <a:bodyPr bIns="0" lIns="0" rIns="0" tIns="0" wrap="none"/>
          <a:p>
            <a:endParaRPr/>
          </a:p>
        </p:txBody>
      </p:sp>
      <p:sp>
        <p:nvSpPr>
          <p:cNvPr id="134" name="PlaceHolder 4"/>
          <p:cNvSpPr>
            <a:spLocks noGrp="1"/>
          </p:cNvSpPr>
          <p:nvPr>
            <p:ph type="body"/>
          </p:nvPr>
        </p:nvSpPr>
        <p:spPr>
          <a:xfrm>
            <a:off x="4579920" y="1203480"/>
            <a:ext cx="3926160" cy="2982960"/>
          </a:xfrm>
          <a:prstGeom prst="rect">
            <a:avLst/>
          </a:prstGeom>
        </p:spPr>
        <p:txBody>
          <a:bodyPr bIns="0" lIns="0" rIns="0" tIns="0" wrap="none"/>
          <a:p>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329040" y="238320"/>
            <a:ext cx="7221960" cy="2006640"/>
          </a:xfrm>
          <a:prstGeom prst="rect">
            <a:avLst/>
          </a:prstGeom>
        </p:spPr>
        <p:txBody>
          <a:bodyPr anchor="ctr" bIns="0" lIns="0" rIns="0" tIns="0" wrap="none"/>
          <a:p>
            <a:endParaRPr/>
          </a:p>
        </p:txBody>
      </p:sp>
      <p:sp>
        <p:nvSpPr>
          <p:cNvPr id="136" name="PlaceHolder 2"/>
          <p:cNvSpPr>
            <a:spLocks noGrp="1"/>
          </p:cNvSpPr>
          <p:nvPr>
            <p:ph type="body"/>
          </p:nvPr>
        </p:nvSpPr>
        <p:spPr>
          <a:xfrm>
            <a:off x="457200" y="1203480"/>
            <a:ext cx="3926160" cy="2982960"/>
          </a:xfrm>
          <a:prstGeom prst="rect">
            <a:avLst/>
          </a:prstGeom>
        </p:spPr>
        <p:txBody>
          <a:bodyPr bIns="0" lIns="0" rIns="0" tIns="0" wrap="none"/>
          <a:p>
            <a:endParaRPr/>
          </a:p>
        </p:txBody>
      </p:sp>
      <p:sp>
        <p:nvSpPr>
          <p:cNvPr id="137" name="PlaceHolder 3"/>
          <p:cNvSpPr>
            <a:spLocks noGrp="1"/>
          </p:cNvSpPr>
          <p:nvPr>
            <p:ph type="body"/>
          </p:nvPr>
        </p:nvSpPr>
        <p:spPr>
          <a:xfrm>
            <a:off x="4579920" y="1203480"/>
            <a:ext cx="3926160" cy="1422360"/>
          </a:xfrm>
          <a:prstGeom prst="rect">
            <a:avLst/>
          </a:prstGeom>
        </p:spPr>
        <p:txBody>
          <a:bodyPr bIns="0" lIns="0" rIns="0" tIns="0" wrap="none"/>
          <a:p>
            <a:endParaRPr/>
          </a:p>
        </p:txBody>
      </p:sp>
      <p:sp>
        <p:nvSpPr>
          <p:cNvPr id="138" name="PlaceHolder 4"/>
          <p:cNvSpPr>
            <a:spLocks noGrp="1"/>
          </p:cNvSpPr>
          <p:nvPr>
            <p:ph type="body"/>
          </p:nvPr>
        </p:nvSpPr>
        <p:spPr>
          <a:xfrm>
            <a:off x="4579920" y="2761200"/>
            <a:ext cx="3926160" cy="1422360"/>
          </a:xfrm>
          <a:prstGeom prst="rect">
            <a:avLst/>
          </a:prstGeom>
        </p:spPr>
        <p:txBody>
          <a:bodyPr bIns="0" lIns="0" rIns="0" tIns="0" wrap="none"/>
          <a:p>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329040" y="238320"/>
            <a:ext cx="7221960" cy="2006640"/>
          </a:xfrm>
          <a:prstGeom prst="rect">
            <a:avLst/>
          </a:prstGeom>
        </p:spPr>
        <p:txBody>
          <a:bodyPr anchor="ctr" bIns="0" lIns="0" rIns="0" tIns="0" wrap="none"/>
          <a:p>
            <a:endParaRPr/>
          </a:p>
        </p:txBody>
      </p:sp>
      <p:sp>
        <p:nvSpPr>
          <p:cNvPr id="140" name="PlaceHolder 2"/>
          <p:cNvSpPr>
            <a:spLocks noGrp="1"/>
          </p:cNvSpPr>
          <p:nvPr>
            <p:ph type="body"/>
          </p:nvPr>
        </p:nvSpPr>
        <p:spPr>
          <a:xfrm>
            <a:off x="457200" y="1203480"/>
            <a:ext cx="3926160" cy="1422360"/>
          </a:xfrm>
          <a:prstGeom prst="rect">
            <a:avLst/>
          </a:prstGeom>
        </p:spPr>
        <p:txBody>
          <a:bodyPr bIns="0" lIns="0" rIns="0" tIns="0" wrap="none"/>
          <a:p>
            <a:endParaRPr/>
          </a:p>
        </p:txBody>
      </p:sp>
      <p:sp>
        <p:nvSpPr>
          <p:cNvPr id="141" name="PlaceHolder 3"/>
          <p:cNvSpPr>
            <a:spLocks noGrp="1"/>
          </p:cNvSpPr>
          <p:nvPr>
            <p:ph type="body"/>
          </p:nvPr>
        </p:nvSpPr>
        <p:spPr>
          <a:xfrm>
            <a:off x="4579920" y="1203480"/>
            <a:ext cx="3926160" cy="1422360"/>
          </a:xfrm>
          <a:prstGeom prst="rect">
            <a:avLst/>
          </a:prstGeom>
        </p:spPr>
        <p:txBody>
          <a:bodyPr bIns="0" lIns="0" rIns="0" tIns="0" wrap="none"/>
          <a:p>
            <a:endParaRPr/>
          </a:p>
        </p:txBody>
      </p:sp>
      <p:sp>
        <p:nvSpPr>
          <p:cNvPr id="142" name="PlaceHolder 4"/>
          <p:cNvSpPr>
            <a:spLocks noGrp="1"/>
          </p:cNvSpPr>
          <p:nvPr>
            <p:ph type="body"/>
          </p:nvPr>
        </p:nvSpPr>
        <p:spPr>
          <a:xfrm>
            <a:off x="457200" y="2761200"/>
            <a:ext cx="8045640" cy="1422360"/>
          </a:xfrm>
          <a:prstGeom prst="rect">
            <a:avLst/>
          </a:prstGeom>
        </p:spPr>
        <p:txBody>
          <a:bodyPr bIns="0" lIns="0" rIns="0" tIns="0" wrap="none"/>
          <a:p>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329040" y="238320"/>
            <a:ext cx="7221960" cy="2006640"/>
          </a:xfrm>
          <a:prstGeom prst="rect">
            <a:avLst/>
          </a:prstGeom>
        </p:spPr>
        <p:txBody>
          <a:bodyPr anchor="ctr" bIns="0" lIns="0" rIns="0" tIns="0" wrap="none"/>
          <a:p>
            <a:endParaRPr/>
          </a:p>
        </p:txBody>
      </p:sp>
      <p:sp>
        <p:nvSpPr>
          <p:cNvPr id="144" name="PlaceHolder 2"/>
          <p:cNvSpPr>
            <a:spLocks noGrp="1"/>
          </p:cNvSpPr>
          <p:nvPr>
            <p:ph type="body"/>
          </p:nvPr>
        </p:nvSpPr>
        <p:spPr>
          <a:xfrm>
            <a:off x="457200" y="1203480"/>
            <a:ext cx="8046360" cy="1422360"/>
          </a:xfrm>
          <a:prstGeom prst="rect">
            <a:avLst/>
          </a:prstGeom>
        </p:spPr>
        <p:txBody>
          <a:bodyPr bIns="0" lIns="0" rIns="0" tIns="0" wrap="none"/>
          <a:p>
            <a:endParaRPr/>
          </a:p>
        </p:txBody>
      </p:sp>
      <p:sp>
        <p:nvSpPr>
          <p:cNvPr id="145" name="PlaceHolder 3"/>
          <p:cNvSpPr>
            <a:spLocks noGrp="1"/>
          </p:cNvSpPr>
          <p:nvPr>
            <p:ph type="body"/>
          </p:nvPr>
        </p:nvSpPr>
        <p:spPr>
          <a:xfrm>
            <a:off x="457200" y="2761200"/>
            <a:ext cx="8046360" cy="1422360"/>
          </a:xfrm>
          <a:prstGeom prst="rect">
            <a:avLst/>
          </a:prstGeom>
        </p:spPr>
        <p:txBody>
          <a:bodyPr bIns="0" lIns="0" rIns="0" tIns="0" wrap="none"/>
          <a:p>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329040" y="238320"/>
            <a:ext cx="7221960" cy="2006640"/>
          </a:xfrm>
          <a:prstGeom prst="rect">
            <a:avLst/>
          </a:prstGeom>
        </p:spPr>
        <p:txBody>
          <a:bodyPr anchor="ctr" bIns="0" lIns="0" rIns="0" tIns="0" wrap="none"/>
          <a:p>
            <a:endParaRPr/>
          </a:p>
        </p:txBody>
      </p:sp>
      <p:sp>
        <p:nvSpPr>
          <p:cNvPr id="147" name="PlaceHolder 2"/>
          <p:cNvSpPr>
            <a:spLocks noGrp="1"/>
          </p:cNvSpPr>
          <p:nvPr>
            <p:ph type="body"/>
          </p:nvPr>
        </p:nvSpPr>
        <p:spPr>
          <a:xfrm>
            <a:off x="457200" y="1203480"/>
            <a:ext cx="3926160" cy="1422360"/>
          </a:xfrm>
          <a:prstGeom prst="rect">
            <a:avLst/>
          </a:prstGeom>
        </p:spPr>
        <p:txBody>
          <a:bodyPr bIns="0" lIns="0" rIns="0" tIns="0" wrap="none"/>
          <a:p>
            <a:endParaRPr/>
          </a:p>
        </p:txBody>
      </p:sp>
      <p:sp>
        <p:nvSpPr>
          <p:cNvPr id="148" name="PlaceHolder 3"/>
          <p:cNvSpPr>
            <a:spLocks noGrp="1"/>
          </p:cNvSpPr>
          <p:nvPr>
            <p:ph type="body"/>
          </p:nvPr>
        </p:nvSpPr>
        <p:spPr>
          <a:xfrm>
            <a:off x="4579920" y="1203480"/>
            <a:ext cx="3926160" cy="1422360"/>
          </a:xfrm>
          <a:prstGeom prst="rect">
            <a:avLst/>
          </a:prstGeom>
        </p:spPr>
        <p:txBody>
          <a:bodyPr bIns="0" lIns="0" rIns="0" tIns="0" wrap="none"/>
          <a:p>
            <a:endParaRPr/>
          </a:p>
        </p:txBody>
      </p:sp>
      <p:sp>
        <p:nvSpPr>
          <p:cNvPr id="149" name="PlaceHolder 4"/>
          <p:cNvSpPr>
            <a:spLocks noGrp="1"/>
          </p:cNvSpPr>
          <p:nvPr>
            <p:ph type="body"/>
          </p:nvPr>
        </p:nvSpPr>
        <p:spPr>
          <a:xfrm>
            <a:off x="4579920" y="2761200"/>
            <a:ext cx="3926160" cy="1422360"/>
          </a:xfrm>
          <a:prstGeom prst="rect">
            <a:avLst/>
          </a:prstGeom>
        </p:spPr>
        <p:txBody>
          <a:bodyPr bIns="0" lIns="0" rIns="0" tIns="0" wrap="none"/>
          <a:p>
            <a:endParaRPr/>
          </a:p>
        </p:txBody>
      </p:sp>
      <p:sp>
        <p:nvSpPr>
          <p:cNvPr id="150" name="PlaceHolder 5"/>
          <p:cNvSpPr>
            <a:spLocks noGrp="1"/>
          </p:cNvSpPr>
          <p:nvPr>
            <p:ph type="body"/>
          </p:nvPr>
        </p:nvSpPr>
        <p:spPr>
          <a:xfrm>
            <a:off x="457200" y="2761200"/>
            <a:ext cx="3926160" cy="1422360"/>
          </a:xfrm>
          <a:prstGeom prst="rect">
            <a:avLst/>
          </a:prstGeom>
        </p:spPr>
        <p:txBody>
          <a:bodyPr bIns="0" lIns="0" rIns="0" tIns="0" wrap="none"/>
          <a:p>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329040" y="238320"/>
            <a:ext cx="7221960" cy="2006640"/>
          </a:xfrm>
          <a:prstGeom prst="rect">
            <a:avLst/>
          </a:prstGeom>
        </p:spPr>
        <p:txBody>
          <a:bodyPr anchor="ctr" bIns="0" lIns="0" rIns="0" tIns="0" wrap="none"/>
          <a:p>
            <a:endParaRPr/>
          </a:p>
        </p:txBody>
      </p:sp>
      <p:sp>
        <p:nvSpPr>
          <p:cNvPr id="152" name="PlaceHolder 2"/>
          <p:cNvSpPr>
            <a:spLocks noGrp="1"/>
          </p:cNvSpPr>
          <p:nvPr>
            <p:ph type="body"/>
          </p:nvPr>
        </p:nvSpPr>
        <p:spPr>
          <a:xfrm>
            <a:off x="457200" y="1203480"/>
            <a:ext cx="3926160" cy="1422360"/>
          </a:xfrm>
          <a:prstGeom prst="rect">
            <a:avLst/>
          </a:prstGeom>
        </p:spPr>
        <p:txBody>
          <a:bodyPr bIns="0" lIns="0" rIns="0" tIns="0" wrap="none"/>
          <a:p>
            <a:endParaRPr/>
          </a:p>
        </p:txBody>
      </p:sp>
      <p:sp>
        <p:nvSpPr>
          <p:cNvPr id="153" name="PlaceHolder 3"/>
          <p:cNvSpPr>
            <a:spLocks noGrp="1"/>
          </p:cNvSpPr>
          <p:nvPr>
            <p:ph type="body"/>
          </p:nvPr>
        </p:nvSpPr>
        <p:spPr>
          <a:xfrm>
            <a:off x="4579920" y="1203480"/>
            <a:ext cx="3926160" cy="1422360"/>
          </a:xfrm>
          <a:prstGeom prst="rect">
            <a:avLst/>
          </a:prstGeom>
        </p:spPr>
        <p:txBody>
          <a:bodyPr bIns="0" lIns="0" rIns="0" tIns="0" wrap="none"/>
          <a:p>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329040" y="238320"/>
            <a:ext cx="7221960" cy="2006640"/>
          </a:xfrm>
          <a:prstGeom prst="rect">
            <a:avLst/>
          </a:prstGeom>
        </p:spPr>
        <p:txBody>
          <a:bodyPr anchor="ctr" bIns="0" lIns="0" rIns="0" tIns="0" wrap="none"/>
          <a:p>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159" name="PlaceHolder 1"/>
          <p:cNvSpPr>
            <a:spLocks noGrp="1"/>
          </p:cNvSpPr>
          <p:nvPr>
            <p:ph type="title"/>
          </p:nvPr>
        </p:nvSpPr>
        <p:spPr>
          <a:xfrm>
            <a:off x="329040" y="238320"/>
            <a:ext cx="7221960" cy="2006640"/>
          </a:xfrm>
          <a:prstGeom prst="rect">
            <a:avLst/>
          </a:prstGeom>
        </p:spPr>
        <p:txBody>
          <a:bodyPr anchor="ctr" bIns="0" lIns="0" rIns="0" tIns="0" wrap="none"/>
          <a:p>
            <a:endParaRPr/>
          </a:p>
        </p:txBody>
      </p:sp>
      <p:sp>
        <p:nvSpPr>
          <p:cNvPr id="160" name="PlaceHolder 2"/>
          <p:cNvSpPr>
            <a:spLocks noGrp="1"/>
          </p:cNvSpPr>
          <p:nvPr>
            <p:ph type="subTitle"/>
          </p:nvPr>
        </p:nvSpPr>
        <p:spPr>
          <a:xfrm>
            <a:off x="457200" y="1203480"/>
            <a:ext cx="8046360" cy="2983320"/>
          </a:xfrm>
          <a:prstGeom prst="rect">
            <a:avLst/>
          </a:prstGeom>
        </p:spPr>
        <p:txBody>
          <a:bodyPr anchor="ctr" bIns="0" lIns="0" rIns="0" tIns="0" wrap="none"/>
          <a:p>
            <a:pPr algn="ctr"/>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329040" y="238320"/>
            <a:ext cx="7221960" cy="2006640"/>
          </a:xfrm>
          <a:prstGeom prst="rect">
            <a:avLst/>
          </a:prstGeom>
        </p:spPr>
        <p:txBody>
          <a:bodyPr anchor="ctr" bIns="0" lIns="0" rIns="0" tIns="0" wrap="none"/>
          <a:p>
            <a:endParaRPr/>
          </a:p>
        </p:txBody>
      </p:sp>
      <p:sp>
        <p:nvSpPr>
          <p:cNvPr id="162" name="PlaceHolder 2"/>
          <p:cNvSpPr>
            <a:spLocks noGrp="1"/>
          </p:cNvSpPr>
          <p:nvPr>
            <p:ph type="body"/>
          </p:nvPr>
        </p:nvSpPr>
        <p:spPr>
          <a:xfrm>
            <a:off x="457200" y="1203480"/>
            <a:ext cx="8046360" cy="2982960"/>
          </a:xfrm>
          <a:prstGeom prst="rect">
            <a:avLst/>
          </a:prstGeom>
        </p:spPr>
        <p:txBody>
          <a:bodyPr bIns="0" lIns="0" rIns="0" tIns="0" wrap="none"/>
          <a:p>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329040" y="238320"/>
            <a:ext cx="7221960" cy="2006640"/>
          </a:xfrm>
          <a:prstGeom prst="rect">
            <a:avLst/>
          </a:prstGeom>
        </p:spPr>
        <p:txBody>
          <a:bodyPr anchor="ctr" bIns="0" lIns="0" rIns="0" tIns="0" wrap="none"/>
          <a:p>
            <a:endParaRPr/>
          </a:p>
        </p:txBody>
      </p:sp>
      <p:sp>
        <p:nvSpPr>
          <p:cNvPr id="164" name="PlaceHolder 2"/>
          <p:cNvSpPr>
            <a:spLocks noGrp="1"/>
          </p:cNvSpPr>
          <p:nvPr>
            <p:ph type="body"/>
          </p:nvPr>
        </p:nvSpPr>
        <p:spPr>
          <a:xfrm>
            <a:off x="457200" y="1203480"/>
            <a:ext cx="3926160" cy="2982960"/>
          </a:xfrm>
          <a:prstGeom prst="rect">
            <a:avLst/>
          </a:prstGeom>
        </p:spPr>
        <p:txBody>
          <a:bodyPr bIns="0" lIns="0" rIns="0" tIns="0" wrap="none"/>
          <a:p>
            <a:endParaRPr/>
          </a:p>
        </p:txBody>
      </p:sp>
      <p:sp>
        <p:nvSpPr>
          <p:cNvPr id="165" name="PlaceHolder 3"/>
          <p:cNvSpPr>
            <a:spLocks noGrp="1"/>
          </p:cNvSpPr>
          <p:nvPr>
            <p:ph type="body"/>
          </p:nvPr>
        </p:nvSpPr>
        <p:spPr>
          <a:xfrm>
            <a:off x="4579920" y="1203480"/>
            <a:ext cx="3926160" cy="2982960"/>
          </a:xfrm>
          <a:prstGeom prst="rect">
            <a:avLst/>
          </a:prstGeom>
        </p:spPr>
        <p:txBody>
          <a:bodyPr bIns="0" lIns="0" rIns="0" tIns="0" wrap="none"/>
          <a:p>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66" name="PlaceHolder 1"/>
          <p:cNvSpPr>
            <a:spLocks noGrp="1"/>
          </p:cNvSpPr>
          <p:nvPr>
            <p:ph type="title"/>
          </p:nvPr>
        </p:nvSpPr>
        <p:spPr>
          <a:xfrm>
            <a:off x="329040" y="238320"/>
            <a:ext cx="7221960" cy="2006640"/>
          </a:xfrm>
          <a:prstGeom prst="rect">
            <a:avLst/>
          </a:prstGeom>
        </p:spPr>
        <p:txBody>
          <a:bodyPr anchor="ctr" bIns="0" lIns="0" rIns="0" tIns="0" wrap="none"/>
          <a:p>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67" name="PlaceHolder 1"/>
          <p:cNvSpPr>
            <a:spLocks noGrp="1"/>
          </p:cNvSpPr>
          <p:nvPr>
            <p:ph type="subTitle"/>
          </p:nvPr>
        </p:nvSpPr>
        <p:spPr>
          <a:xfrm>
            <a:off x="329040" y="238320"/>
            <a:ext cx="7221960" cy="3948120"/>
          </a:xfrm>
          <a:prstGeom prst="rect">
            <a:avLst/>
          </a:prstGeom>
        </p:spPr>
        <p:txBody>
          <a:bodyPr anchor="ctr" bIns="0" lIns="0" rIns="0" tIns="0" wrap="none"/>
          <a:p>
            <a:pPr algn="ctr"/>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329040" y="238320"/>
            <a:ext cx="7221960" cy="2006640"/>
          </a:xfrm>
          <a:prstGeom prst="rect">
            <a:avLst/>
          </a:prstGeom>
        </p:spPr>
        <p:txBody>
          <a:bodyPr anchor="ctr" bIns="0" lIns="0" rIns="0" tIns="0" wrap="none"/>
          <a:p>
            <a:endParaRPr/>
          </a:p>
        </p:txBody>
      </p:sp>
      <p:sp>
        <p:nvSpPr>
          <p:cNvPr id="169" name="PlaceHolder 2"/>
          <p:cNvSpPr>
            <a:spLocks noGrp="1"/>
          </p:cNvSpPr>
          <p:nvPr>
            <p:ph type="body"/>
          </p:nvPr>
        </p:nvSpPr>
        <p:spPr>
          <a:xfrm>
            <a:off x="457200" y="1203480"/>
            <a:ext cx="3926160" cy="1422360"/>
          </a:xfrm>
          <a:prstGeom prst="rect">
            <a:avLst/>
          </a:prstGeom>
        </p:spPr>
        <p:txBody>
          <a:bodyPr bIns="0" lIns="0" rIns="0" tIns="0" wrap="none"/>
          <a:p>
            <a:endParaRPr/>
          </a:p>
        </p:txBody>
      </p:sp>
      <p:sp>
        <p:nvSpPr>
          <p:cNvPr id="170" name="PlaceHolder 3"/>
          <p:cNvSpPr>
            <a:spLocks noGrp="1"/>
          </p:cNvSpPr>
          <p:nvPr>
            <p:ph type="body"/>
          </p:nvPr>
        </p:nvSpPr>
        <p:spPr>
          <a:xfrm>
            <a:off x="457200" y="2761200"/>
            <a:ext cx="3926160" cy="1422360"/>
          </a:xfrm>
          <a:prstGeom prst="rect">
            <a:avLst/>
          </a:prstGeom>
        </p:spPr>
        <p:txBody>
          <a:bodyPr bIns="0" lIns="0" rIns="0" tIns="0" wrap="none"/>
          <a:p>
            <a:endParaRPr/>
          </a:p>
        </p:txBody>
      </p:sp>
      <p:sp>
        <p:nvSpPr>
          <p:cNvPr id="171" name="PlaceHolder 4"/>
          <p:cNvSpPr>
            <a:spLocks noGrp="1"/>
          </p:cNvSpPr>
          <p:nvPr>
            <p:ph type="body"/>
          </p:nvPr>
        </p:nvSpPr>
        <p:spPr>
          <a:xfrm>
            <a:off x="4579920" y="1203480"/>
            <a:ext cx="3926160" cy="2982960"/>
          </a:xfrm>
          <a:prstGeom prst="rect">
            <a:avLst/>
          </a:prstGeom>
        </p:spPr>
        <p:txBody>
          <a:bodyPr bIns="0" lIns="0" rIns="0" tIns="0" wrap="none"/>
          <a:p>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329040" y="238320"/>
            <a:ext cx="7221960" cy="2006640"/>
          </a:xfrm>
          <a:prstGeom prst="rect">
            <a:avLst/>
          </a:prstGeom>
        </p:spPr>
        <p:txBody>
          <a:bodyPr anchor="ctr" bIns="0" lIns="0" rIns="0" tIns="0" wrap="none"/>
          <a:p>
            <a:endParaRPr/>
          </a:p>
        </p:txBody>
      </p:sp>
      <p:sp>
        <p:nvSpPr>
          <p:cNvPr id="173" name="PlaceHolder 2"/>
          <p:cNvSpPr>
            <a:spLocks noGrp="1"/>
          </p:cNvSpPr>
          <p:nvPr>
            <p:ph type="body"/>
          </p:nvPr>
        </p:nvSpPr>
        <p:spPr>
          <a:xfrm>
            <a:off x="457200" y="1203480"/>
            <a:ext cx="3926160" cy="2982960"/>
          </a:xfrm>
          <a:prstGeom prst="rect">
            <a:avLst/>
          </a:prstGeom>
        </p:spPr>
        <p:txBody>
          <a:bodyPr bIns="0" lIns="0" rIns="0" tIns="0" wrap="none"/>
          <a:p>
            <a:endParaRPr/>
          </a:p>
        </p:txBody>
      </p:sp>
      <p:sp>
        <p:nvSpPr>
          <p:cNvPr id="174" name="PlaceHolder 3"/>
          <p:cNvSpPr>
            <a:spLocks noGrp="1"/>
          </p:cNvSpPr>
          <p:nvPr>
            <p:ph type="body"/>
          </p:nvPr>
        </p:nvSpPr>
        <p:spPr>
          <a:xfrm>
            <a:off x="4579920" y="1203480"/>
            <a:ext cx="3926160" cy="1422360"/>
          </a:xfrm>
          <a:prstGeom prst="rect">
            <a:avLst/>
          </a:prstGeom>
        </p:spPr>
        <p:txBody>
          <a:bodyPr bIns="0" lIns="0" rIns="0" tIns="0" wrap="none"/>
          <a:p>
            <a:endParaRPr/>
          </a:p>
        </p:txBody>
      </p:sp>
      <p:sp>
        <p:nvSpPr>
          <p:cNvPr id="175" name="PlaceHolder 4"/>
          <p:cNvSpPr>
            <a:spLocks noGrp="1"/>
          </p:cNvSpPr>
          <p:nvPr>
            <p:ph type="body"/>
          </p:nvPr>
        </p:nvSpPr>
        <p:spPr>
          <a:xfrm>
            <a:off x="4579920" y="2761200"/>
            <a:ext cx="3926160" cy="1422360"/>
          </a:xfrm>
          <a:prstGeom prst="rect">
            <a:avLst/>
          </a:prstGeom>
        </p:spPr>
        <p:txBody>
          <a:bodyPr bIns="0" lIns="0" rIns="0" tIns="0" wrap="none"/>
          <a:p>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329040" y="238320"/>
            <a:ext cx="7221960" cy="2006640"/>
          </a:xfrm>
          <a:prstGeom prst="rect">
            <a:avLst/>
          </a:prstGeom>
        </p:spPr>
        <p:txBody>
          <a:bodyPr anchor="ctr" bIns="0" lIns="0" rIns="0" tIns="0" wrap="none"/>
          <a:p>
            <a:endParaRPr/>
          </a:p>
        </p:txBody>
      </p:sp>
      <p:sp>
        <p:nvSpPr>
          <p:cNvPr id="177" name="PlaceHolder 2"/>
          <p:cNvSpPr>
            <a:spLocks noGrp="1"/>
          </p:cNvSpPr>
          <p:nvPr>
            <p:ph type="body"/>
          </p:nvPr>
        </p:nvSpPr>
        <p:spPr>
          <a:xfrm>
            <a:off x="457200" y="1203480"/>
            <a:ext cx="3926160" cy="1422360"/>
          </a:xfrm>
          <a:prstGeom prst="rect">
            <a:avLst/>
          </a:prstGeom>
        </p:spPr>
        <p:txBody>
          <a:bodyPr bIns="0" lIns="0" rIns="0" tIns="0" wrap="none"/>
          <a:p>
            <a:endParaRPr/>
          </a:p>
        </p:txBody>
      </p:sp>
      <p:sp>
        <p:nvSpPr>
          <p:cNvPr id="178" name="PlaceHolder 3"/>
          <p:cNvSpPr>
            <a:spLocks noGrp="1"/>
          </p:cNvSpPr>
          <p:nvPr>
            <p:ph type="body"/>
          </p:nvPr>
        </p:nvSpPr>
        <p:spPr>
          <a:xfrm>
            <a:off x="4579920" y="1203480"/>
            <a:ext cx="3926160" cy="1422360"/>
          </a:xfrm>
          <a:prstGeom prst="rect">
            <a:avLst/>
          </a:prstGeom>
        </p:spPr>
        <p:txBody>
          <a:bodyPr bIns="0" lIns="0" rIns="0" tIns="0" wrap="none"/>
          <a:p>
            <a:endParaRPr/>
          </a:p>
        </p:txBody>
      </p:sp>
      <p:sp>
        <p:nvSpPr>
          <p:cNvPr id="179" name="PlaceHolder 4"/>
          <p:cNvSpPr>
            <a:spLocks noGrp="1"/>
          </p:cNvSpPr>
          <p:nvPr>
            <p:ph type="body"/>
          </p:nvPr>
        </p:nvSpPr>
        <p:spPr>
          <a:xfrm>
            <a:off x="457200" y="2761200"/>
            <a:ext cx="8045640" cy="1422360"/>
          </a:xfrm>
          <a:prstGeom prst="rect">
            <a:avLst/>
          </a:prstGeom>
        </p:spPr>
        <p:txBody>
          <a:bodyPr bIns="0" lIns="0" rIns="0" tIns="0" wrap="none"/>
          <a:p>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329040" y="238320"/>
            <a:ext cx="7221960" cy="2006640"/>
          </a:xfrm>
          <a:prstGeom prst="rect">
            <a:avLst/>
          </a:prstGeom>
        </p:spPr>
        <p:txBody>
          <a:bodyPr anchor="ctr" bIns="0" lIns="0" rIns="0" tIns="0" wrap="none"/>
          <a:p>
            <a:endParaRPr/>
          </a:p>
        </p:txBody>
      </p:sp>
      <p:sp>
        <p:nvSpPr>
          <p:cNvPr id="181" name="PlaceHolder 2"/>
          <p:cNvSpPr>
            <a:spLocks noGrp="1"/>
          </p:cNvSpPr>
          <p:nvPr>
            <p:ph type="body"/>
          </p:nvPr>
        </p:nvSpPr>
        <p:spPr>
          <a:xfrm>
            <a:off x="457200" y="1203480"/>
            <a:ext cx="8046360" cy="1422360"/>
          </a:xfrm>
          <a:prstGeom prst="rect">
            <a:avLst/>
          </a:prstGeom>
        </p:spPr>
        <p:txBody>
          <a:bodyPr bIns="0" lIns="0" rIns="0" tIns="0" wrap="none"/>
          <a:p>
            <a:endParaRPr/>
          </a:p>
        </p:txBody>
      </p:sp>
      <p:sp>
        <p:nvSpPr>
          <p:cNvPr id="182" name="PlaceHolder 3"/>
          <p:cNvSpPr>
            <a:spLocks noGrp="1"/>
          </p:cNvSpPr>
          <p:nvPr>
            <p:ph type="body"/>
          </p:nvPr>
        </p:nvSpPr>
        <p:spPr>
          <a:xfrm>
            <a:off x="457200" y="2761200"/>
            <a:ext cx="8046360" cy="1422360"/>
          </a:xfrm>
          <a:prstGeom prst="rect">
            <a:avLst/>
          </a:prstGeom>
        </p:spPr>
        <p:txBody>
          <a:bodyPr bIns="0" lIns="0" rIns="0" tIns="0" wrap="none"/>
          <a:p>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329040" y="238320"/>
            <a:ext cx="7221960" cy="2006640"/>
          </a:xfrm>
          <a:prstGeom prst="rect">
            <a:avLst/>
          </a:prstGeom>
        </p:spPr>
        <p:txBody>
          <a:bodyPr anchor="ctr" bIns="0" lIns="0" rIns="0" tIns="0" wrap="none"/>
          <a:p>
            <a:endParaRPr/>
          </a:p>
        </p:txBody>
      </p:sp>
      <p:sp>
        <p:nvSpPr>
          <p:cNvPr id="184" name="PlaceHolder 2"/>
          <p:cNvSpPr>
            <a:spLocks noGrp="1"/>
          </p:cNvSpPr>
          <p:nvPr>
            <p:ph type="body"/>
          </p:nvPr>
        </p:nvSpPr>
        <p:spPr>
          <a:xfrm>
            <a:off x="457200" y="1203480"/>
            <a:ext cx="3926160" cy="1422360"/>
          </a:xfrm>
          <a:prstGeom prst="rect">
            <a:avLst/>
          </a:prstGeom>
        </p:spPr>
        <p:txBody>
          <a:bodyPr bIns="0" lIns="0" rIns="0" tIns="0" wrap="none"/>
          <a:p>
            <a:endParaRPr/>
          </a:p>
        </p:txBody>
      </p:sp>
      <p:sp>
        <p:nvSpPr>
          <p:cNvPr id="185" name="PlaceHolder 3"/>
          <p:cNvSpPr>
            <a:spLocks noGrp="1"/>
          </p:cNvSpPr>
          <p:nvPr>
            <p:ph type="body"/>
          </p:nvPr>
        </p:nvSpPr>
        <p:spPr>
          <a:xfrm>
            <a:off x="4579920" y="1203480"/>
            <a:ext cx="3926160" cy="1422360"/>
          </a:xfrm>
          <a:prstGeom prst="rect">
            <a:avLst/>
          </a:prstGeom>
        </p:spPr>
        <p:txBody>
          <a:bodyPr bIns="0" lIns="0" rIns="0" tIns="0" wrap="none"/>
          <a:p>
            <a:endParaRPr/>
          </a:p>
        </p:txBody>
      </p:sp>
      <p:sp>
        <p:nvSpPr>
          <p:cNvPr id="186" name="PlaceHolder 4"/>
          <p:cNvSpPr>
            <a:spLocks noGrp="1"/>
          </p:cNvSpPr>
          <p:nvPr>
            <p:ph type="body"/>
          </p:nvPr>
        </p:nvSpPr>
        <p:spPr>
          <a:xfrm>
            <a:off x="4579920" y="2761200"/>
            <a:ext cx="3926160" cy="1422360"/>
          </a:xfrm>
          <a:prstGeom prst="rect">
            <a:avLst/>
          </a:prstGeom>
        </p:spPr>
        <p:txBody>
          <a:bodyPr bIns="0" lIns="0" rIns="0" tIns="0" wrap="none"/>
          <a:p>
            <a:endParaRPr/>
          </a:p>
        </p:txBody>
      </p:sp>
      <p:sp>
        <p:nvSpPr>
          <p:cNvPr id="187" name="PlaceHolder 5"/>
          <p:cNvSpPr>
            <a:spLocks noGrp="1"/>
          </p:cNvSpPr>
          <p:nvPr>
            <p:ph type="body"/>
          </p:nvPr>
        </p:nvSpPr>
        <p:spPr>
          <a:xfrm>
            <a:off x="457200" y="2761200"/>
            <a:ext cx="3926160" cy="1422360"/>
          </a:xfrm>
          <a:prstGeom prst="rect">
            <a:avLst/>
          </a:prstGeom>
        </p:spPr>
        <p:txBody>
          <a:bodyPr bIns="0" lIns="0" rIns="0" tIns="0" wrap="none"/>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329040" y="238320"/>
            <a:ext cx="7221960" cy="3948120"/>
          </a:xfrm>
          <a:prstGeom prst="rect">
            <a:avLst/>
          </a:prstGeom>
        </p:spPr>
        <p:txBody>
          <a:bodyPr anchor="ctr" bIns="0" lIns="0" rIns="0" tIns="0" wrap="none"/>
          <a:p>
            <a:pPr algn="ctr"/>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329040" y="238320"/>
            <a:ext cx="7221960" cy="2006640"/>
          </a:xfrm>
          <a:prstGeom prst="rect">
            <a:avLst/>
          </a:prstGeom>
        </p:spPr>
        <p:txBody>
          <a:bodyPr anchor="ctr" bIns="0" lIns="0" rIns="0" tIns="0" wrap="none"/>
          <a:p>
            <a:endParaRPr/>
          </a:p>
        </p:txBody>
      </p:sp>
      <p:sp>
        <p:nvSpPr>
          <p:cNvPr id="189" name="PlaceHolder 2"/>
          <p:cNvSpPr>
            <a:spLocks noGrp="1"/>
          </p:cNvSpPr>
          <p:nvPr>
            <p:ph type="body"/>
          </p:nvPr>
        </p:nvSpPr>
        <p:spPr>
          <a:xfrm>
            <a:off x="457200" y="1203480"/>
            <a:ext cx="3926160" cy="1422360"/>
          </a:xfrm>
          <a:prstGeom prst="rect">
            <a:avLst/>
          </a:prstGeom>
        </p:spPr>
        <p:txBody>
          <a:bodyPr bIns="0" lIns="0" rIns="0" tIns="0" wrap="none"/>
          <a:p>
            <a:endParaRPr/>
          </a:p>
        </p:txBody>
      </p:sp>
      <p:sp>
        <p:nvSpPr>
          <p:cNvPr id="190" name="PlaceHolder 3"/>
          <p:cNvSpPr>
            <a:spLocks noGrp="1"/>
          </p:cNvSpPr>
          <p:nvPr>
            <p:ph type="body"/>
          </p:nvPr>
        </p:nvSpPr>
        <p:spPr>
          <a:xfrm>
            <a:off x="4579920" y="1203480"/>
            <a:ext cx="3926160" cy="1422360"/>
          </a:xfrm>
          <a:prstGeom prst="rect">
            <a:avLst/>
          </a:prstGeom>
        </p:spPr>
        <p:txBody>
          <a:bodyPr bIns="0" lIns="0" rIns="0" tIns="0" wrap="none"/>
          <a:p>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198" name="PlaceHolder 1"/>
          <p:cNvSpPr>
            <a:spLocks noGrp="1"/>
          </p:cNvSpPr>
          <p:nvPr>
            <p:ph type="title"/>
          </p:nvPr>
        </p:nvSpPr>
        <p:spPr>
          <a:xfrm>
            <a:off x="329040" y="238320"/>
            <a:ext cx="7221960" cy="2006640"/>
          </a:xfrm>
          <a:prstGeom prst="rect">
            <a:avLst/>
          </a:prstGeom>
        </p:spPr>
        <p:txBody>
          <a:bodyPr anchor="ctr" bIns="0" lIns="0" rIns="0" tIns="0" wrap="none"/>
          <a:p>
            <a:endParaRPr/>
          </a:p>
        </p:txBody>
      </p:sp>
      <p:sp>
        <p:nvSpPr>
          <p:cNvPr id="199" name="PlaceHolder 2"/>
          <p:cNvSpPr>
            <a:spLocks noGrp="1"/>
          </p:cNvSpPr>
          <p:nvPr>
            <p:ph type="subTitle"/>
          </p:nvPr>
        </p:nvSpPr>
        <p:spPr>
          <a:xfrm>
            <a:off x="457200" y="1203480"/>
            <a:ext cx="8046360" cy="2983320"/>
          </a:xfrm>
          <a:prstGeom prst="rect">
            <a:avLst/>
          </a:prstGeom>
        </p:spPr>
        <p:txBody>
          <a:bodyPr anchor="ctr" bIns="0" lIns="0" rIns="0" tIns="0" wrap="none"/>
          <a:p>
            <a:pPr algn="ctr"/>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329040" y="238320"/>
            <a:ext cx="7221960" cy="2006640"/>
          </a:xfrm>
          <a:prstGeom prst="rect">
            <a:avLst/>
          </a:prstGeom>
        </p:spPr>
        <p:txBody>
          <a:bodyPr anchor="ctr" bIns="0" lIns="0" rIns="0" tIns="0" wrap="none"/>
          <a:p>
            <a:endParaRPr/>
          </a:p>
        </p:txBody>
      </p:sp>
      <p:sp>
        <p:nvSpPr>
          <p:cNvPr id="201" name="PlaceHolder 2"/>
          <p:cNvSpPr>
            <a:spLocks noGrp="1"/>
          </p:cNvSpPr>
          <p:nvPr>
            <p:ph type="body"/>
          </p:nvPr>
        </p:nvSpPr>
        <p:spPr>
          <a:xfrm>
            <a:off x="457200" y="1203480"/>
            <a:ext cx="8046360" cy="2982960"/>
          </a:xfrm>
          <a:prstGeom prst="rect">
            <a:avLst/>
          </a:prstGeom>
        </p:spPr>
        <p:txBody>
          <a:bodyPr bIns="0" lIns="0" rIns="0" tIns="0" wrap="none"/>
          <a:p>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329040" y="238320"/>
            <a:ext cx="7221960" cy="2006640"/>
          </a:xfrm>
          <a:prstGeom prst="rect">
            <a:avLst/>
          </a:prstGeom>
        </p:spPr>
        <p:txBody>
          <a:bodyPr anchor="ctr" bIns="0" lIns="0" rIns="0" tIns="0" wrap="none"/>
          <a:p>
            <a:endParaRPr/>
          </a:p>
        </p:txBody>
      </p:sp>
      <p:sp>
        <p:nvSpPr>
          <p:cNvPr id="203" name="PlaceHolder 2"/>
          <p:cNvSpPr>
            <a:spLocks noGrp="1"/>
          </p:cNvSpPr>
          <p:nvPr>
            <p:ph type="body"/>
          </p:nvPr>
        </p:nvSpPr>
        <p:spPr>
          <a:xfrm>
            <a:off x="457200" y="1203480"/>
            <a:ext cx="3926160" cy="2982960"/>
          </a:xfrm>
          <a:prstGeom prst="rect">
            <a:avLst/>
          </a:prstGeom>
        </p:spPr>
        <p:txBody>
          <a:bodyPr bIns="0" lIns="0" rIns="0" tIns="0" wrap="none"/>
          <a:p>
            <a:endParaRPr/>
          </a:p>
        </p:txBody>
      </p:sp>
      <p:sp>
        <p:nvSpPr>
          <p:cNvPr id="204" name="PlaceHolder 3"/>
          <p:cNvSpPr>
            <a:spLocks noGrp="1"/>
          </p:cNvSpPr>
          <p:nvPr>
            <p:ph type="body"/>
          </p:nvPr>
        </p:nvSpPr>
        <p:spPr>
          <a:xfrm>
            <a:off x="4579920" y="1203480"/>
            <a:ext cx="3926160" cy="2982960"/>
          </a:xfrm>
          <a:prstGeom prst="rect">
            <a:avLst/>
          </a:prstGeom>
        </p:spPr>
        <p:txBody>
          <a:bodyPr bIns="0" lIns="0" rIns="0" tIns="0" wrap="none"/>
          <a:p>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205" name="PlaceHolder 1"/>
          <p:cNvSpPr>
            <a:spLocks noGrp="1"/>
          </p:cNvSpPr>
          <p:nvPr>
            <p:ph type="title"/>
          </p:nvPr>
        </p:nvSpPr>
        <p:spPr>
          <a:xfrm>
            <a:off x="329040" y="238320"/>
            <a:ext cx="7221960" cy="2006640"/>
          </a:xfrm>
          <a:prstGeom prst="rect">
            <a:avLst/>
          </a:prstGeom>
        </p:spPr>
        <p:txBody>
          <a:bodyPr anchor="ctr" bIns="0" lIns="0" rIns="0" tIns="0" wrap="none"/>
          <a:p>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206" name="PlaceHolder 1"/>
          <p:cNvSpPr>
            <a:spLocks noGrp="1"/>
          </p:cNvSpPr>
          <p:nvPr>
            <p:ph type="subTitle"/>
          </p:nvPr>
        </p:nvSpPr>
        <p:spPr>
          <a:xfrm>
            <a:off x="329040" y="238320"/>
            <a:ext cx="7221960" cy="3948120"/>
          </a:xfrm>
          <a:prstGeom prst="rect">
            <a:avLst/>
          </a:prstGeom>
        </p:spPr>
        <p:txBody>
          <a:bodyPr anchor="ctr" bIns="0" lIns="0" rIns="0" tIns="0" wrap="none"/>
          <a:p>
            <a:pPr algn="ctr"/>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329040" y="238320"/>
            <a:ext cx="7221960" cy="2006640"/>
          </a:xfrm>
          <a:prstGeom prst="rect">
            <a:avLst/>
          </a:prstGeom>
        </p:spPr>
        <p:txBody>
          <a:bodyPr anchor="ctr" bIns="0" lIns="0" rIns="0" tIns="0" wrap="none"/>
          <a:p>
            <a:endParaRPr/>
          </a:p>
        </p:txBody>
      </p:sp>
      <p:sp>
        <p:nvSpPr>
          <p:cNvPr id="208" name="PlaceHolder 2"/>
          <p:cNvSpPr>
            <a:spLocks noGrp="1"/>
          </p:cNvSpPr>
          <p:nvPr>
            <p:ph type="body"/>
          </p:nvPr>
        </p:nvSpPr>
        <p:spPr>
          <a:xfrm>
            <a:off x="457200" y="1203480"/>
            <a:ext cx="3926160" cy="1422360"/>
          </a:xfrm>
          <a:prstGeom prst="rect">
            <a:avLst/>
          </a:prstGeom>
        </p:spPr>
        <p:txBody>
          <a:bodyPr bIns="0" lIns="0" rIns="0" tIns="0" wrap="none"/>
          <a:p>
            <a:endParaRPr/>
          </a:p>
        </p:txBody>
      </p:sp>
      <p:sp>
        <p:nvSpPr>
          <p:cNvPr id="209" name="PlaceHolder 3"/>
          <p:cNvSpPr>
            <a:spLocks noGrp="1"/>
          </p:cNvSpPr>
          <p:nvPr>
            <p:ph type="body"/>
          </p:nvPr>
        </p:nvSpPr>
        <p:spPr>
          <a:xfrm>
            <a:off x="457200" y="2761200"/>
            <a:ext cx="3926160" cy="1422360"/>
          </a:xfrm>
          <a:prstGeom prst="rect">
            <a:avLst/>
          </a:prstGeom>
        </p:spPr>
        <p:txBody>
          <a:bodyPr bIns="0" lIns="0" rIns="0" tIns="0" wrap="none"/>
          <a:p>
            <a:endParaRPr/>
          </a:p>
        </p:txBody>
      </p:sp>
      <p:sp>
        <p:nvSpPr>
          <p:cNvPr id="210" name="PlaceHolder 4"/>
          <p:cNvSpPr>
            <a:spLocks noGrp="1"/>
          </p:cNvSpPr>
          <p:nvPr>
            <p:ph type="body"/>
          </p:nvPr>
        </p:nvSpPr>
        <p:spPr>
          <a:xfrm>
            <a:off x="4579920" y="1203480"/>
            <a:ext cx="3926160" cy="2982960"/>
          </a:xfrm>
          <a:prstGeom prst="rect">
            <a:avLst/>
          </a:prstGeom>
        </p:spPr>
        <p:txBody>
          <a:bodyPr bIns="0" lIns="0" rIns="0" tIns="0" wrap="none"/>
          <a:p>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329040" y="238320"/>
            <a:ext cx="7221960" cy="2006640"/>
          </a:xfrm>
          <a:prstGeom prst="rect">
            <a:avLst/>
          </a:prstGeom>
        </p:spPr>
        <p:txBody>
          <a:bodyPr anchor="ctr" bIns="0" lIns="0" rIns="0" tIns="0" wrap="none"/>
          <a:p>
            <a:endParaRPr/>
          </a:p>
        </p:txBody>
      </p:sp>
      <p:sp>
        <p:nvSpPr>
          <p:cNvPr id="212" name="PlaceHolder 2"/>
          <p:cNvSpPr>
            <a:spLocks noGrp="1"/>
          </p:cNvSpPr>
          <p:nvPr>
            <p:ph type="body"/>
          </p:nvPr>
        </p:nvSpPr>
        <p:spPr>
          <a:xfrm>
            <a:off x="457200" y="1203480"/>
            <a:ext cx="3926160" cy="2982960"/>
          </a:xfrm>
          <a:prstGeom prst="rect">
            <a:avLst/>
          </a:prstGeom>
        </p:spPr>
        <p:txBody>
          <a:bodyPr bIns="0" lIns="0" rIns="0" tIns="0" wrap="none"/>
          <a:p>
            <a:endParaRPr/>
          </a:p>
        </p:txBody>
      </p:sp>
      <p:sp>
        <p:nvSpPr>
          <p:cNvPr id="213" name="PlaceHolder 3"/>
          <p:cNvSpPr>
            <a:spLocks noGrp="1"/>
          </p:cNvSpPr>
          <p:nvPr>
            <p:ph type="body"/>
          </p:nvPr>
        </p:nvSpPr>
        <p:spPr>
          <a:xfrm>
            <a:off x="4579920" y="1203480"/>
            <a:ext cx="3926160" cy="1422360"/>
          </a:xfrm>
          <a:prstGeom prst="rect">
            <a:avLst/>
          </a:prstGeom>
        </p:spPr>
        <p:txBody>
          <a:bodyPr bIns="0" lIns="0" rIns="0" tIns="0" wrap="none"/>
          <a:p>
            <a:endParaRPr/>
          </a:p>
        </p:txBody>
      </p:sp>
      <p:sp>
        <p:nvSpPr>
          <p:cNvPr id="214" name="PlaceHolder 4"/>
          <p:cNvSpPr>
            <a:spLocks noGrp="1"/>
          </p:cNvSpPr>
          <p:nvPr>
            <p:ph type="body"/>
          </p:nvPr>
        </p:nvSpPr>
        <p:spPr>
          <a:xfrm>
            <a:off x="4579920" y="2761200"/>
            <a:ext cx="3926160" cy="1422360"/>
          </a:xfrm>
          <a:prstGeom prst="rect">
            <a:avLst/>
          </a:prstGeom>
        </p:spPr>
        <p:txBody>
          <a:bodyPr bIns="0" lIns="0" rIns="0" tIns="0" wrap="none"/>
          <a:p>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329040" y="238320"/>
            <a:ext cx="7221960" cy="2006640"/>
          </a:xfrm>
          <a:prstGeom prst="rect">
            <a:avLst/>
          </a:prstGeom>
        </p:spPr>
        <p:txBody>
          <a:bodyPr anchor="ctr" bIns="0" lIns="0" rIns="0" tIns="0" wrap="none"/>
          <a:p>
            <a:endParaRPr/>
          </a:p>
        </p:txBody>
      </p:sp>
      <p:sp>
        <p:nvSpPr>
          <p:cNvPr id="216" name="PlaceHolder 2"/>
          <p:cNvSpPr>
            <a:spLocks noGrp="1"/>
          </p:cNvSpPr>
          <p:nvPr>
            <p:ph type="body"/>
          </p:nvPr>
        </p:nvSpPr>
        <p:spPr>
          <a:xfrm>
            <a:off x="457200" y="1203480"/>
            <a:ext cx="3926160" cy="1422360"/>
          </a:xfrm>
          <a:prstGeom prst="rect">
            <a:avLst/>
          </a:prstGeom>
        </p:spPr>
        <p:txBody>
          <a:bodyPr bIns="0" lIns="0" rIns="0" tIns="0" wrap="none"/>
          <a:p>
            <a:endParaRPr/>
          </a:p>
        </p:txBody>
      </p:sp>
      <p:sp>
        <p:nvSpPr>
          <p:cNvPr id="217" name="PlaceHolder 3"/>
          <p:cNvSpPr>
            <a:spLocks noGrp="1"/>
          </p:cNvSpPr>
          <p:nvPr>
            <p:ph type="body"/>
          </p:nvPr>
        </p:nvSpPr>
        <p:spPr>
          <a:xfrm>
            <a:off x="4579920" y="1203480"/>
            <a:ext cx="3926160" cy="1422360"/>
          </a:xfrm>
          <a:prstGeom prst="rect">
            <a:avLst/>
          </a:prstGeom>
        </p:spPr>
        <p:txBody>
          <a:bodyPr bIns="0" lIns="0" rIns="0" tIns="0" wrap="none"/>
          <a:p>
            <a:endParaRPr/>
          </a:p>
        </p:txBody>
      </p:sp>
      <p:sp>
        <p:nvSpPr>
          <p:cNvPr id="218" name="PlaceHolder 4"/>
          <p:cNvSpPr>
            <a:spLocks noGrp="1"/>
          </p:cNvSpPr>
          <p:nvPr>
            <p:ph type="body"/>
          </p:nvPr>
        </p:nvSpPr>
        <p:spPr>
          <a:xfrm>
            <a:off x="457200" y="2761200"/>
            <a:ext cx="8045640" cy="1422360"/>
          </a:xfrm>
          <a:prstGeom prst="rect">
            <a:avLst/>
          </a:prstGeom>
        </p:spPr>
        <p:txBody>
          <a:bodyPr bIns="0" lIns="0" rIns="0" tIns="0" wrap="none"/>
          <a:p>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29040" y="238320"/>
            <a:ext cx="7221960" cy="2006640"/>
          </a:xfrm>
          <a:prstGeom prst="rect">
            <a:avLst/>
          </a:prstGeom>
        </p:spPr>
        <p:txBody>
          <a:bodyPr anchor="ctr" bIns="0" lIns="0" rIns="0" tIns="0" wrap="none"/>
          <a:p>
            <a:endParaRPr/>
          </a:p>
        </p:txBody>
      </p:sp>
      <p:sp>
        <p:nvSpPr>
          <p:cNvPr id="17" name="PlaceHolder 2"/>
          <p:cNvSpPr>
            <a:spLocks noGrp="1"/>
          </p:cNvSpPr>
          <p:nvPr>
            <p:ph type="body"/>
          </p:nvPr>
        </p:nvSpPr>
        <p:spPr>
          <a:xfrm>
            <a:off x="457200" y="1203480"/>
            <a:ext cx="3926160" cy="1422360"/>
          </a:xfrm>
          <a:prstGeom prst="rect">
            <a:avLst/>
          </a:prstGeom>
        </p:spPr>
        <p:txBody>
          <a:bodyPr bIns="0" lIns="0" rIns="0" tIns="0" wrap="none"/>
          <a:p>
            <a:endParaRPr/>
          </a:p>
        </p:txBody>
      </p:sp>
      <p:sp>
        <p:nvSpPr>
          <p:cNvPr id="18" name="PlaceHolder 3"/>
          <p:cNvSpPr>
            <a:spLocks noGrp="1"/>
          </p:cNvSpPr>
          <p:nvPr>
            <p:ph type="body"/>
          </p:nvPr>
        </p:nvSpPr>
        <p:spPr>
          <a:xfrm>
            <a:off x="457200" y="2761200"/>
            <a:ext cx="3926160" cy="1422360"/>
          </a:xfrm>
          <a:prstGeom prst="rect">
            <a:avLst/>
          </a:prstGeom>
        </p:spPr>
        <p:txBody>
          <a:bodyPr bIns="0" lIns="0" rIns="0" tIns="0" wrap="none"/>
          <a:p>
            <a:endParaRPr/>
          </a:p>
        </p:txBody>
      </p:sp>
      <p:sp>
        <p:nvSpPr>
          <p:cNvPr id="19" name="PlaceHolder 4"/>
          <p:cNvSpPr>
            <a:spLocks noGrp="1"/>
          </p:cNvSpPr>
          <p:nvPr>
            <p:ph type="body"/>
          </p:nvPr>
        </p:nvSpPr>
        <p:spPr>
          <a:xfrm>
            <a:off x="4579920" y="1203480"/>
            <a:ext cx="3926160" cy="2982960"/>
          </a:xfrm>
          <a:prstGeom prst="rect">
            <a:avLst/>
          </a:prstGeom>
        </p:spPr>
        <p:txBody>
          <a:bodyPr bIns="0" lIns="0" rIns="0" tIns="0" wrap="none"/>
          <a:p>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219" name="PlaceHolder 1"/>
          <p:cNvSpPr>
            <a:spLocks noGrp="1"/>
          </p:cNvSpPr>
          <p:nvPr>
            <p:ph type="title"/>
          </p:nvPr>
        </p:nvSpPr>
        <p:spPr>
          <a:xfrm>
            <a:off x="329040" y="238320"/>
            <a:ext cx="7221960" cy="2006640"/>
          </a:xfrm>
          <a:prstGeom prst="rect">
            <a:avLst/>
          </a:prstGeom>
        </p:spPr>
        <p:txBody>
          <a:bodyPr anchor="ctr" bIns="0" lIns="0" rIns="0" tIns="0" wrap="none"/>
          <a:p>
            <a:endParaRPr/>
          </a:p>
        </p:txBody>
      </p:sp>
      <p:sp>
        <p:nvSpPr>
          <p:cNvPr id="220" name="PlaceHolder 2"/>
          <p:cNvSpPr>
            <a:spLocks noGrp="1"/>
          </p:cNvSpPr>
          <p:nvPr>
            <p:ph type="body"/>
          </p:nvPr>
        </p:nvSpPr>
        <p:spPr>
          <a:xfrm>
            <a:off x="457200" y="1203480"/>
            <a:ext cx="8046360" cy="1422360"/>
          </a:xfrm>
          <a:prstGeom prst="rect">
            <a:avLst/>
          </a:prstGeom>
        </p:spPr>
        <p:txBody>
          <a:bodyPr bIns="0" lIns="0" rIns="0" tIns="0" wrap="none"/>
          <a:p>
            <a:endParaRPr/>
          </a:p>
        </p:txBody>
      </p:sp>
      <p:sp>
        <p:nvSpPr>
          <p:cNvPr id="221" name="PlaceHolder 3"/>
          <p:cNvSpPr>
            <a:spLocks noGrp="1"/>
          </p:cNvSpPr>
          <p:nvPr>
            <p:ph type="body"/>
          </p:nvPr>
        </p:nvSpPr>
        <p:spPr>
          <a:xfrm>
            <a:off x="457200" y="2761200"/>
            <a:ext cx="8046360" cy="1422360"/>
          </a:xfrm>
          <a:prstGeom prst="rect">
            <a:avLst/>
          </a:prstGeom>
        </p:spPr>
        <p:txBody>
          <a:bodyPr bIns="0" lIns="0" rIns="0" tIns="0" wrap="none"/>
          <a:p>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329040" y="238320"/>
            <a:ext cx="7221960" cy="2006640"/>
          </a:xfrm>
          <a:prstGeom prst="rect">
            <a:avLst/>
          </a:prstGeom>
        </p:spPr>
        <p:txBody>
          <a:bodyPr anchor="ctr" bIns="0" lIns="0" rIns="0" tIns="0" wrap="none"/>
          <a:p>
            <a:endParaRPr/>
          </a:p>
        </p:txBody>
      </p:sp>
      <p:sp>
        <p:nvSpPr>
          <p:cNvPr id="223" name="PlaceHolder 2"/>
          <p:cNvSpPr>
            <a:spLocks noGrp="1"/>
          </p:cNvSpPr>
          <p:nvPr>
            <p:ph type="body"/>
          </p:nvPr>
        </p:nvSpPr>
        <p:spPr>
          <a:xfrm>
            <a:off x="457200" y="1203480"/>
            <a:ext cx="3926160" cy="1422360"/>
          </a:xfrm>
          <a:prstGeom prst="rect">
            <a:avLst/>
          </a:prstGeom>
        </p:spPr>
        <p:txBody>
          <a:bodyPr bIns="0" lIns="0" rIns="0" tIns="0" wrap="none"/>
          <a:p>
            <a:endParaRPr/>
          </a:p>
        </p:txBody>
      </p:sp>
      <p:sp>
        <p:nvSpPr>
          <p:cNvPr id="224" name="PlaceHolder 3"/>
          <p:cNvSpPr>
            <a:spLocks noGrp="1"/>
          </p:cNvSpPr>
          <p:nvPr>
            <p:ph type="body"/>
          </p:nvPr>
        </p:nvSpPr>
        <p:spPr>
          <a:xfrm>
            <a:off x="4579920" y="1203480"/>
            <a:ext cx="3926160" cy="1422360"/>
          </a:xfrm>
          <a:prstGeom prst="rect">
            <a:avLst/>
          </a:prstGeom>
        </p:spPr>
        <p:txBody>
          <a:bodyPr bIns="0" lIns="0" rIns="0" tIns="0" wrap="none"/>
          <a:p>
            <a:endParaRPr/>
          </a:p>
        </p:txBody>
      </p:sp>
      <p:sp>
        <p:nvSpPr>
          <p:cNvPr id="225" name="PlaceHolder 4"/>
          <p:cNvSpPr>
            <a:spLocks noGrp="1"/>
          </p:cNvSpPr>
          <p:nvPr>
            <p:ph type="body"/>
          </p:nvPr>
        </p:nvSpPr>
        <p:spPr>
          <a:xfrm>
            <a:off x="4579920" y="2761200"/>
            <a:ext cx="3926160" cy="1422360"/>
          </a:xfrm>
          <a:prstGeom prst="rect">
            <a:avLst/>
          </a:prstGeom>
        </p:spPr>
        <p:txBody>
          <a:bodyPr bIns="0" lIns="0" rIns="0" tIns="0" wrap="none"/>
          <a:p>
            <a:endParaRPr/>
          </a:p>
        </p:txBody>
      </p:sp>
      <p:sp>
        <p:nvSpPr>
          <p:cNvPr id="226" name="PlaceHolder 5"/>
          <p:cNvSpPr>
            <a:spLocks noGrp="1"/>
          </p:cNvSpPr>
          <p:nvPr>
            <p:ph type="body"/>
          </p:nvPr>
        </p:nvSpPr>
        <p:spPr>
          <a:xfrm>
            <a:off x="457200" y="2761200"/>
            <a:ext cx="3926160" cy="1422360"/>
          </a:xfrm>
          <a:prstGeom prst="rect">
            <a:avLst/>
          </a:prstGeom>
        </p:spPr>
        <p:txBody>
          <a:bodyPr bIns="0" lIns="0" rIns="0" tIns="0" wrap="none"/>
          <a:p>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227" name="PlaceHolder 1"/>
          <p:cNvSpPr>
            <a:spLocks noGrp="1"/>
          </p:cNvSpPr>
          <p:nvPr>
            <p:ph type="title"/>
          </p:nvPr>
        </p:nvSpPr>
        <p:spPr>
          <a:xfrm>
            <a:off x="329040" y="238320"/>
            <a:ext cx="7221960" cy="2006640"/>
          </a:xfrm>
          <a:prstGeom prst="rect">
            <a:avLst/>
          </a:prstGeom>
        </p:spPr>
        <p:txBody>
          <a:bodyPr anchor="ctr" bIns="0" lIns="0" rIns="0" tIns="0" wrap="none"/>
          <a:p>
            <a:endParaRPr/>
          </a:p>
        </p:txBody>
      </p:sp>
      <p:sp>
        <p:nvSpPr>
          <p:cNvPr id="228" name="PlaceHolder 2"/>
          <p:cNvSpPr>
            <a:spLocks noGrp="1"/>
          </p:cNvSpPr>
          <p:nvPr>
            <p:ph type="body"/>
          </p:nvPr>
        </p:nvSpPr>
        <p:spPr>
          <a:xfrm>
            <a:off x="457200" y="1203480"/>
            <a:ext cx="3926160" cy="1422360"/>
          </a:xfrm>
          <a:prstGeom prst="rect">
            <a:avLst/>
          </a:prstGeom>
        </p:spPr>
        <p:txBody>
          <a:bodyPr bIns="0" lIns="0" rIns="0" tIns="0" wrap="none"/>
          <a:p>
            <a:endParaRPr/>
          </a:p>
        </p:txBody>
      </p:sp>
      <p:sp>
        <p:nvSpPr>
          <p:cNvPr id="229" name="PlaceHolder 3"/>
          <p:cNvSpPr>
            <a:spLocks noGrp="1"/>
          </p:cNvSpPr>
          <p:nvPr>
            <p:ph type="body"/>
          </p:nvPr>
        </p:nvSpPr>
        <p:spPr>
          <a:xfrm>
            <a:off x="4579920" y="1203480"/>
            <a:ext cx="3926160" cy="1422360"/>
          </a:xfrm>
          <a:prstGeom prst="rect">
            <a:avLst/>
          </a:prstGeom>
        </p:spPr>
        <p:txBody>
          <a:bodyPr bIns="0" lIns="0" rIns="0" tIns="0" wrap="none"/>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29040" y="238320"/>
            <a:ext cx="7221960" cy="2006640"/>
          </a:xfrm>
          <a:prstGeom prst="rect">
            <a:avLst/>
          </a:prstGeom>
        </p:spPr>
        <p:txBody>
          <a:bodyPr anchor="ctr" bIns="0" lIns="0" rIns="0" tIns="0" wrap="none"/>
          <a:p>
            <a:endParaRPr/>
          </a:p>
        </p:txBody>
      </p:sp>
      <p:sp>
        <p:nvSpPr>
          <p:cNvPr id="21" name="PlaceHolder 2"/>
          <p:cNvSpPr>
            <a:spLocks noGrp="1"/>
          </p:cNvSpPr>
          <p:nvPr>
            <p:ph type="body"/>
          </p:nvPr>
        </p:nvSpPr>
        <p:spPr>
          <a:xfrm>
            <a:off x="457200" y="1203480"/>
            <a:ext cx="3926160" cy="2982960"/>
          </a:xfrm>
          <a:prstGeom prst="rect">
            <a:avLst/>
          </a:prstGeom>
        </p:spPr>
        <p:txBody>
          <a:bodyPr bIns="0" lIns="0" rIns="0" tIns="0" wrap="none"/>
          <a:p>
            <a:endParaRPr/>
          </a:p>
        </p:txBody>
      </p:sp>
      <p:sp>
        <p:nvSpPr>
          <p:cNvPr id="22" name="PlaceHolder 3"/>
          <p:cNvSpPr>
            <a:spLocks noGrp="1"/>
          </p:cNvSpPr>
          <p:nvPr>
            <p:ph type="body"/>
          </p:nvPr>
        </p:nvSpPr>
        <p:spPr>
          <a:xfrm>
            <a:off x="4579920" y="1203480"/>
            <a:ext cx="3926160" cy="1422360"/>
          </a:xfrm>
          <a:prstGeom prst="rect">
            <a:avLst/>
          </a:prstGeom>
        </p:spPr>
        <p:txBody>
          <a:bodyPr bIns="0" lIns="0" rIns="0" tIns="0" wrap="none"/>
          <a:p>
            <a:endParaRPr/>
          </a:p>
        </p:txBody>
      </p:sp>
      <p:sp>
        <p:nvSpPr>
          <p:cNvPr id="23" name="PlaceHolder 4"/>
          <p:cNvSpPr>
            <a:spLocks noGrp="1"/>
          </p:cNvSpPr>
          <p:nvPr>
            <p:ph type="body"/>
          </p:nvPr>
        </p:nvSpPr>
        <p:spPr>
          <a:xfrm>
            <a:off x="4579920" y="2761200"/>
            <a:ext cx="3926160" cy="1422360"/>
          </a:xfrm>
          <a:prstGeom prst="rect">
            <a:avLst/>
          </a:prstGeom>
        </p:spPr>
        <p:txBody>
          <a:bodyPr bIns="0" lIns="0" rIns="0" tIns="0" wrap="none"/>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29040" y="238320"/>
            <a:ext cx="7221960" cy="2006640"/>
          </a:xfrm>
          <a:prstGeom prst="rect">
            <a:avLst/>
          </a:prstGeom>
        </p:spPr>
        <p:txBody>
          <a:bodyPr anchor="ctr" bIns="0" lIns="0" rIns="0" tIns="0" wrap="none"/>
          <a:p>
            <a:endParaRPr/>
          </a:p>
        </p:txBody>
      </p:sp>
      <p:sp>
        <p:nvSpPr>
          <p:cNvPr id="25" name="PlaceHolder 2"/>
          <p:cNvSpPr>
            <a:spLocks noGrp="1"/>
          </p:cNvSpPr>
          <p:nvPr>
            <p:ph type="body"/>
          </p:nvPr>
        </p:nvSpPr>
        <p:spPr>
          <a:xfrm>
            <a:off x="457200" y="1203480"/>
            <a:ext cx="3926160" cy="1422360"/>
          </a:xfrm>
          <a:prstGeom prst="rect">
            <a:avLst/>
          </a:prstGeom>
        </p:spPr>
        <p:txBody>
          <a:bodyPr bIns="0" lIns="0" rIns="0" tIns="0" wrap="none"/>
          <a:p>
            <a:endParaRPr/>
          </a:p>
        </p:txBody>
      </p:sp>
      <p:sp>
        <p:nvSpPr>
          <p:cNvPr id="26" name="PlaceHolder 3"/>
          <p:cNvSpPr>
            <a:spLocks noGrp="1"/>
          </p:cNvSpPr>
          <p:nvPr>
            <p:ph type="body"/>
          </p:nvPr>
        </p:nvSpPr>
        <p:spPr>
          <a:xfrm>
            <a:off x="4579920" y="1203480"/>
            <a:ext cx="3926160" cy="1422360"/>
          </a:xfrm>
          <a:prstGeom prst="rect">
            <a:avLst/>
          </a:prstGeom>
        </p:spPr>
        <p:txBody>
          <a:bodyPr bIns="0" lIns="0" rIns="0" tIns="0" wrap="none"/>
          <a:p>
            <a:endParaRPr/>
          </a:p>
        </p:txBody>
      </p:sp>
      <p:sp>
        <p:nvSpPr>
          <p:cNvPr id="27" name="PlaceHolder 4"/>
          <p:cNvSpPr>
            <a:spLocks noGrp="1"/>
          </p:cNvSpPr>
          <p:nvPr>
            <p:ph type="body"/>
          </p:nvPr>
        </p:nvSpPr>
        <p:spPr>
          <a:xfrm>
            <a:off x="457200" y="2761200"/>
            <a:ext cx="8045640" cy="1422360"/>
          </a:xfrm>
          <a:prstGeom prst="rect">
            <a:avLst/>
          </a:prstGeom>
        </p:spPr>
        <p:txBody>
          <a:bodyPr bIns="0" lIns="0" rIns="0" tIns="0" wrap="none"/>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7.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8.pn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slideLayout" Target="../slideLayouts/slideLayout61.xml"/><Relationship Id="rId5" Type="http://schemas.openxmlformats.org/officeDocument/2006/relationships/slideLayout" Target="../slideLayouts/slideLayout62.xml"/><Relationship Id="rId6" Type="http://schemas.openxmlformats.org/officeDocument/2006/relationships/slideLayout" Target="../slideLayouts/slideLayout63.xml"/><Relationship Id="rId7" Type="http://schemas.openxmlformats.org/officeDocument/2006/relationships/slideLayout" Target="../slideLayouts/slideLayout64.xml"/><Relationship Id="rId8" Type="http://schemas.openxmlformats.org/officeDocument/2006/relationships/slideLayout" Target="../slideLayouts/slideLayout65.xml"/><Relationship Id="rId9" Type="http://schemas.openxmlformats.org/officeDocument/2006/relationships/slideLayout" Target="../slideLayouts/slideLayout66.xml"/><Relationship Id="rId10" Type="http://schemas.openxmlformats.org/officeDocument/2006/relationships/slideLayout" Target="../slideLayouts/slideLayout67.xml"/><Relationship Id="rId11" Type="http://schemas.openxmlformats.org/officeDocument/2006/relationships/slideLayout" Target="../slideLayouts/slideLayout68.xml"/><Relationship Id="rId12" Type="http://schemas.openxmlformats.org/officeDocument/2006/relationships/slideLayout" Target="../slideLayouts/slideLayout69.xml"/><Relationship Id="rId13" Type="http://schemas.openxmlformats.org/officeDocument/2006/relationships/slideLayout" Target="../slideLayouts/slideLayout70.xml"/><Relationship Id="rId14" Type="http://schemas.openxmlformats.org/officeDocument/2006/relationships/slideLayout" Target="../slideLayouts/slideLayout71.xml"/><Relationship Id="rId15"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0096d6"/>
        </a:solidFill>
      </p:bgPr>
    </p:bg>
    <p:spTree>
      <p:nvGrpSpPr>
        <p:cNvPr id="1" name=""/>
        <p:cNvGrpSpPr/>
        <p:nvPr/>
      </p:nvGrpSpPr>
      <p:grpSpPr>
        <a:xfrm>
          <a:off x="0" y="0"/>
          <a:ext cx="0" cy="0"/>
          <a:chOff x="0" y="0"/>
          <a:chExt cx="0" cy="0"/>
        </a:xfrm>
      </p:grpSpPr>
      <p:sp>
        <p:nvSpPr>
          <p:cNvPr id="0" name="CustomShape 1"/>
          <p:cNvSpPr/>
          <p:nvPr/>
        </p:nvSpPr>
        <p:spPr>
          <a:xfrm>
            <a:off x="444600" y="4758840"/>
            <a:ext cx="8012160" cy="228240"/>
          </a:xfrm>
          <a:prstGeom prst="rect">
            <a:avLst/>
          </a:prstGeom>
        </p:spPr>
        <p:txBody>
          <a:bodyPr bIns="45000" lIns="90000" rIns="90000" tIns="45000"/>
          <a:p>
            <a:pPr>
              <a:lnSpc>
                <a:spcPct val="100000"/>
              </a:lnSpc>
            </a:pPr>
            <a:r>
              <a:rPr lang="en-CA" sz="700">
                <a:solidFill>
                  <a:srgbClr val="b9b8bb"/>
                </a:solidFill>
                <a:latin typeface="HP Simplified"/>
              </a:rPr>
              <a:t>© Copyright 2012 Hewlett-Packard Development Company, L.P.  The information contained herein is subject to change without notice.</a:t>
            </a:r>
            <a:endParaRPr/>
          </a:p>
        </p:txBody>
      </p:sp>
      <p:sp>
        <p:nvSpPr>
          <p:cNvPr id="1" name="CustomShape 2"/>
          <p:cNvSpPr/>
          <p:nvPr/>
        </p:nvSpPr>
        <p:spPr>
          <a:xfrm>
            <a:off x="329040" y="4788360"/>
            <a:ext cx="322560" cy="149040"/>
          </a:xfrm>
          <a:prstGeom prst="rect">
            <a:avLst/>
          </a:prstGeom>
        </p:spPr>
        <p:txBody>
          <a:bodyPr anchor="ctr" lIns="0" wrap="none"/>
          <a:p>
            <a:pPr>
              <a:lnSpc>
                <a:spcPct val="100000"/>
              </a:lnSpc>
            </a:pPr>
            <a:fld id="{01B1A1A1-C1A1-41E1-8111-B1E11161F141}" type="slidenum">
              <a:rPr lang="en-CA" sz="700">
                <a:solidFill>
                  <a:srgbClr val="b9b8bb"/>
                </a:solidFill>
                <a:latin typeface="HP Simplified"/>
              </a:rPr>
              <a:t>&lt;number&gt;</a:t>
            </a:fld>
            <a:endParaRPr/>
          </a:p>
        </p:txBody>
      </p:sp>
      <p:pic>
        <p:nvPicPr>
          <p:cNvPr descr="" id="2" name="Picture 3"/>
          <p:cNvPicPr/>
          <p:nvPr/>
        </p:nvPicPr>
        <p:blipFill>
          <a:blip r:embed="rId2"/>
          <a:stretch>
            <a:fillRect/>
          </a:stretch>
        </p:blipFill>
        <p:spPr>
          <a:xfrm>
            <a:off x="8503920" y="4535280"/>
            <a:ext cx="365400" cy="365400"/>
          </a:xfrm>
          <a:prstGeom prst="rect">
            <a:avLst/>
          </a:prstGeom>
        </p:spPr>
      </p:pic>
      <p:sp>
        <p:nvSpPr>
          <p:cNvPr id="3" name="PlaceHolder 3"/>
          <p:cNvSpPr>
            <a:spLocks noGrp="1"/>
          </p:cNvSpPr>
          <p:nvPr>
            <p:ph type="title"/>
          </p:nvPr>
        </p:nvSpPr>
        <p:spPr>
          <a:xfrm>
            <a:off x="329040" y="2036880"/>
            <a:ext cx="6857640" cy="1206000"/>
          </a:xfrm>
          <a:prstGeom prst="rect">
            <a:avLst/>
          </a:prstGeom>
        </p:spPr>
        <p:txBody>
          <a:bodyPr anchor="b" bIns="0" lIns="0" rIns="0" tIns="0"/>
          <a:p>
            <a:pPr>
              <a:lnSpc>
                <a:spcPct val="100000"/>
              </a:lnSpc>
            </a:pPr>
            <a:r>
              <a:rPr b="1" lang="en-US" sz="4600">
                <a:solidFill>
                  <a:srgbClr val="ffffff"/>
                </a:solidFill>
                <a:latin typeface="HP Simplified"/>
              </a:rPr>
              <a:t>Click to edit the title text formatClick to edit master </a:t>
            </a:r>
            <a:r>
              <a:rPr b="1" lang="en-US" sz="4600">
                <a:solidFill>
                  <a:srgbClr val="ffffff"/>
                </a:solidFill>
                <a:latin typeface="HP Simplified"/>
              </a:rPr>
              <a:t>
</a:t>
            </a:r>
            <a:r>
              <a:rPr b="1" lang="en-US" sz="4600">
                <a:solidFill>
                  <a:srgbClr val="ffffff"/>
                </a:solidFill>
                <a:latin typeface="HP Simplified"/>
              </a:rPr>
              <a:t>title style</a:t>
            </a:r>
            <a:endParaRPr/>
          </a:p>
        </p:txBody>
      </p:sp>
      <p:pic>
        <p:nvPicPr>
          <p:cNvPr descr="" id="4" name="Picture 1"/>
          <p:cNvPicPr/>
          <p:nvPr/>
        </p:nvPicPr>
        <p:blipFill>
          <a:blip r:embed="rId3"/>
          <a:stretch>
            <a:fillRect/>
          </a:stretch>
        </p:blipFill>
        <p:spPr>
          <a:xfrm>
            <a:off x="6949440" y="365760"/>
            <a:ext cx="1883160" cy="1883160"/>
          </a:xfrm>
          <a:prstGeom prst="rect">
            <a:avLst/>
          </a:prstGeom>
        </p:spPr>
      </p:pic>
      <p:sp>
        <p:nvSpPr>
          <p:cNvPr id="5" name="CustomShape 4"/>
          <p:cNvSpPr/>
          <p:nvPr/>
        </p:nvSpPr>
        <p:spPr>
          <a:xfrm>
            <a:off x="329040" y="4758840"/>
            <a:ext cx="8012160" cy="228240"/>
          </a:xfrm>
          <a:prstGeom prst="rect">
            <a:avLst/>
          </a:prstGeom>
        </p:spPr>
        <p:txBody>
          <a:bodyPr bIns="45000" lIns="0" rIns="90000" tIns="45000"/>
          <a:p>
            <a:pPr>
              <a:lnSpc>
                <a:spcPct val="100000"/>
              </a:lnSpc>
            </a:pPr>
            <a:r>
              <a:rPr lang="en-CA" sz="700">
                <a:solidFill>
                  <a:srgbClr val="ffffff"/>
                </a:solidFill>
                <a:latin typeface="HP Simplified"/>
              </a:rPr>
              <a:t>© Copyright 2012 Hewlett-Packard Development Company, L.P.  The information contained herein is subject to change without notice.</a:t>
            </a:r>
            <a:endParaRPr/>
          </a:p>
        </p:txBody>
      </p:sp>
      <p:sp>
        <p:nvSpPr>
          <p:cNvPr id="6" name="PlaceHolder 5"/>
          <p:cNvSpPr>
            <a:spLocks noGrp="1"/>
          </p:cNvSpPr>
          <p:nvPr>
            <p:ph type="body"/>
          </p:nvPr>
        </p:nvSpPr>
        <p:spPr>
          <a:xfrm>
            <a:off x="457200" y="1203480"/>
            <a:ext cx="8046360" cy="2982960"/>
          </a:xfrm>
          <a:prstGeom prst="rect">
            <a:avLst/>
          </a:prstGeom>
        </p:spPr>
        <p:txBody>
          <a:bodyPr bIns="0" lIns="0" rIns="0" tIns="0" wrap="none"/>
          <a:p>
            <a:pPr>
              <a:buSzPct val="45000"/>
              <a:buFont typeface="StarSymbol"/>
              <a:buChar char=""/>
            </a:pPr>
            <a:r>
              <a:rPr lang="en-US"/>
              <a:t>Click to edit the outline text format</a:t>
            </a:r>
            <a:endParaRPr/>
          </a:p>
          <a:p>
            <a:pPr lvl="1">
              <a:buSzPct val="75000"/>
              <a:buFont typeface="StarSymbol"/>
              <a:buChar char=""/>
            </a:pPr>
            <a:r>
              <a:rPr lang="en-US"/>
              <a:t>Second Outline Level</a:t>
            </a:r>
            <a:endParaRPr/>
          </a:p>
          <a:p>
            <a:pPr lvl="2">
              <a:buSzPct val="45000"/>
              <a:buFont typeface="StarSymbol"/>
              <a:buChar char=""/>
            </a:pPr>
            <a:r>
              <a:rPr lang="en-US"/>
              <a:t>Third Outline Level</a:t>
            </a:r>
            <a:endParaRPr/>
          </a:p>
          <a:p>
            <a:pPr lvl="3">
              <a:buSzPct val="75000"/>
              <a:buFont typeface="StarSymbol"/>
              <a:buChar char=""/>
            </a:pPr>
            <a:r>
              <a:rPr lang="en-US"/>
              <a:t>Fourth Outline Level</a:t>
            </a:r>
            <a:endParaRPr/>
          </a:p>
          <a:p>
            <a:pPr lvl="4">
              <a:buSzPct val="4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p:txBody>
      </p:sp>
    </p:spTree>
  </p:cSld>
  <p:clrMap accent1="accent1" accent2="accent2" accent3="accent3" accent4="accent4" accent5="accent5" accent6="accent6" bg1="lt1" bg2="lt2" folHlink="folHlink" hlink="hlink" tx1="dk1" tx2="dk2"/>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9" name="CustomShape 1"/>
          <p:cNvSpPr/>
          <p:nvPr/>
        </p:nvSpPr>
        <p:spPr>
          <a:xfrm>
            <a:off x="444600" y="4758840"/>
            <a:ext cx="8012160" cy="228240"/>
          </a:xfrm>
          <a:prstGeom prst="rect">
            <a:avLst/>
          </a:prstGeom>
        </p:spPr>
        <p:txBody>
          <a:bodyPr bIns="45000" lIns="90000" rIns="90000" tIns="45000"/>
          <a:p>
            <a:pPr>
              <a:lnSpc>
                <a:spcPct val="100000"/>
              </a:lnSpc>
            </a:pPr>
            <a:r>
              <a:rPr lang="en-CA" sz="700">
                <a:solidFill>
                  <a:srgbClr val="b9b8bb"/>
                </a:solidFill>
                <a:latin typeface="HP Simplified"/>
              </a:rPr>
              <a:t>© Copyright 2012 Hewlett-Packard Development Company, L.P.  The information contained herein is subject to change without notice.</a:t>
            </a:r>
            <a:endParaRPr/>
          </a:p>
        </p:txBody>
      </p:sp>
      <p:sp>
        <p:nvSpPr>
          <p:cNvPr id="40" name="CustomShape 2"/>
          <p:cNvSpPr/>
          <p:nvPr/>
        </p:nvSpPr>
        <p:spPr>
          <a:xfrm>
            <a:off x="329040" y="4788360"/>
            <a:ext cx="322560" cy="149040"/>
          </a:xfrm>
          <a:prstGeom prst="rect">
            <a:avLst/>
          </a:prstGeom>
        </p:spPr>
        <p:txBody>
          <a:bodyPr anchor="ctr" lIns="0" wrap="none"/>
          <a:p>
            <a:pPr>
              <a:lnSpc>
                <a:spcPct val="100000"/>
              </a:lnSpc>
            </a:pPr>
            <a:fld id="{6171E171-D1A1-4171-8111-A19181E18131}" type="slidenum">
              <a:rPr lang="en-CA" sz="700">
                <a:solidFill>
                  <a:srgbClr val="b9b8bb"/>
                </a:solidFill>
                <a:latin typeface="HP Simplified"/>
              </a:rPr>
              <a:t>&lt;number&gt;</a:t>
            </a:fld>
            <a:endParaRPr/>
          </a:p>
        </p:txBody>
      </p:sp>
      <p:pic>
        <p:nvPicPr>
          <p:cNvPr descr="" id="41" name="Picture 3"/>
          <p:cNvPicPr/>
          <p:nvPr/>
        </p:nvPicPr>
        <p:blipFill>
          <a:blip r:embed="rId2"/>
          <a:stretch>
            <a:fillRect/>
          </a:stretch>
        </p:blipFill>
        <p:spPr>
          <a:xfrm>
            <a:off x="8503920" y="4535280"/>
            <a:ext cx="365400" cy="365400"/>
          </a:xfrm>
          <a:prstGeom prst="rect">
            <a:avLst/>
          </a:prstGeom>
        </p:spPr>
      </p:pic>
      <p:pic>
        <p:nvPicPr>
          <p:cNvPr descr="" id="42" name="Picture 4"/>
          <p:cNvPicPr/>
          <p:nvPr/>
        </p:nvPicPr>
        <p:blipFill>
          <a:blip r:embed="rId3"/>
          <a:stretch>
            <a:fillRect/>
          </a:stretch>
        </p:blipFill>
        <p:spPr>
          <a:xfrm>
            <a:off x="8503920" y="4535280"/>
            <a:ext cx="365400" cy="365400"/>
          </a:xfrm>
          <a:prstGeom prst="rect">
            <a:avLst/>
          </a:prstGeom>
        </p:spPr>
      </p:pic>
      <p:sp>
        <p:nvSpPr>
          <p:cNvPr id="43" name="PlaceHolder 3"/>
          <p:cNvSpPr>
            <a:spLocks noGrp="1"/>
          </p:cNvSpPr>
          <p:nvPr>
            <p:ph type="title"/>
          </p:nvPr>
        </p:nvSpPr>
        <p:spPr>
          <a:xfrm>
            <a:off x="329040" y="237600"/>
            <a:ext cx="7221960" cy="2006280"/>
          </a:xfrm>
          <a:prstGeom prst="rect">
            <a:avLst/>
          </a:prstGeom>
        </p:spPr>
        <p:txBody>
          <a:bodyPr bIns="0" lIns="0" rIns="0" tIns="0"/>
          <a:p>
            <a:pPr>
              <a:lnSpc>
                <a:spcPct val="100000"/>
              </a:lnSpc>
            </a:pPr>
            <a:r>
              <a:rPr b="1" lang="en-US" sz="4000">
                <a:solidFill>
                  <a:srgbClr val="000000"/>
                </a:solidFill>
                <a:latin typeface="HP Simplified"/>
              </a:rPr>
              <a:t>Click to edit the title text formatClick to edit </a:t>
            </a:r>
            <a:r>
              <a:rPr b="1" lang="en-US" sz="4000">
                <a:solidFill>
                  <a:srgbClr val="000000"/>
                </a:solidFill>
                <a:latin typeface="HP Simplified"/>
              </a:rPr>
              <a:t>
</a:t>
            </a:r>
            <a:r>
              <a:rPr b="1" lang="en-US" sz="4000">
                <a:solidFill>
                  <a:srgbClr val="000000"/>
                </a:solidFill>
                <a:latin typeface="HP Simplified"/>
              </a:rPr>
              <a:t>master </a:t>
            </a:r>
            <a:r>
              <a:rPr b="1" lang="en-US" sz="4000">
                <a:solidFill>
                  <a:srgbClr val="000000"/>
                </a:solidFill>
                <a:latin typeface="HP Simplified"/>
              </a:rPr>
              <a:t>
</a:t>
            </a:r>
            <a:r>
              <a:rPr b="1" lang="en-US" sz="4000">
                <a:solidFill>
                  <a:srgbClr val="000000"/>
                </a:solidFill>
                <a:latin typeface="HP Simplified"/>
              </a:rPr>
              <a:t>title style</a:t>
            </a:r>
            <a:endParaRPr/>
          </a:p>
        </p:txBody>
      </p:sp>
      <p:sp>
        <p:nvSpPr>
          <p:cNvPr id="44" name="CustomShape 4"/>
          <p:cNvSpPr/>
          <p:nvPr/>
        </p:nvSpPr>
        <p:spPr>
          <a:xfrm>
            <a:off x="329040" y="4758840"/>
            <a:ext cx="8012160" cy="228240"/>
          </a:xfrm>
          <a:prstGeom prst="rect">
            <a:avLst/>
          </a:prstGeom>
        </p:spPr>
        <p:txBody>
          <a:bodyPr bIns="45000" lIns="0" rIns="90000" tIns="45000"/>
          <a:p>
            <a:pPr>
              <a:lnSpc>
                <a:spcPct val="100000"/>
              </a:lnSpc>
            </a:pPr>
            <a:r>
              <a:rPr lang="en-CA" sz="700">
                <a:solidFill>
                  <a:srgbClr val="b9b8bb"/>
                </a:solidFill>
                <a:latin typeface="HP Simplified"/>
              </a:rPr>
              <a:t>© Copyright 2012 Hewlett-Packard Development Company, L.P.  The information contained herein is subject to change without notice.</a:t>
            </a:r>
            <a:endParaRPr/>
          </a:p>
        </p:txBody>
      </p:sp>
      <p:sp>
        <p:nvSpPr>
          <p:cNvPr id="45" name="PlaceHolder 5"/>
          <p:cNvSpPr>
            <a:spLocks noGrp="1"/>
          </p:cNvSpPr>
          <p:nvPr>
            <p:ph type="body"/>
          </p:nvPr>
        </p:nvSpPr>
        <p:spPr>
          <a:xfrm>
            <a:off x="457200" y="1203480"/>
            <a:ext cx="8046360" cy="2982960"/>
          </a:xfrm>
          <a:prstGeom prst="rect">
            <a:avLst/>
          </a:prstGeom>
        </p:spPr>
        <p:txBody>
          <a:bodyPr bIns="0" lIns="0" rIns="0" tIns="0" wrap="none"/>
          <a:p>
            <a:pPr>
              <a:buSzPct val="45000"/>
              <a:buFont typeface="StarSymbol"/>
              <a:buChar char=""/>
            </a:pPr>
            <a:r>
              <a:rPr lang="en-US"/>
              <a:t>Click to edit the outline text format</a:t>
            </a:r>
            <a:endParaRPr/>
          </a:p>
          <a:p>
            <a:pPr lvl="1">
              <a:buSzPct val="75000"/>
              <a:buFont typeface="StarSymbol"/>
              <a:buChar char=""/>
            </a:pPr>
            <a:r>
              <a:rPr lang="en-US"/>
              <a:t>Second Outline Level</a:t>
            </a:r>
            <a:endParaRPr/>
          </a:p>
          <a:p>
            <a:pPr lvl="2">
              <a:buSzPct val="45000"/>
              <a:buFont typeface="StarSymbol"/>
              <a:buChar char=""/>
            </a:pPr>
            <a:r>
              <a:rPr lang="en-US"/>
              <a:t>Third Outline Level</a:t>
            </a:r>
            <a:endParaRPr/>
          </a:p>
          <a:p>
            <a:pPr lvl="3">
              <a:buSzPct val="75000"/>
              <a:buFont typeface="StarSymbol"/>
              <a:buChar char=""/>
            </a:pPr>
            <a:r>
              <a:rPr lang="en-US"/>
              <a:t>Fourth Outline Level</a:t>
            </a:r>
            <a:endParaRPr/>
          </a:p>
          <a:p>
            <a:pPr lvl="4">
              <a:buSzPct val="4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p:txBody>
      </p:sp>
    </p:spTree>
  </p:cSld>
  <p:clrMap accent1="accent1" accent2="accent2" accent3="accent3" accent4="accent4" accent5="accent5" accent6="accent6" bg1="lt1" bg2="lt2" folHlink="folHlink" hlink="hlink" tx1="dk1" tx2="dk2"/>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solidFill>
          <a:srgbClr val="0096d6"/>
        </a:solidFill>
      </p:bgPr>
    </p:bg>
    <p:spTree>
      <p:nvGrpSpPr>
        <p:cNvPr id="1" name=""/>
        <p:cNvGrpSpPr/>
        <p:nvPr/>
      </p:nvGrpSpPr>
      <p:grpSpPr>
        <a:xfrm>
          <a:off x="0" y="0"/>
          <a:ext cx="0" cy="0"/>
          <a:chOff x="0" y="0"/>
          <a:chExt cx="0" cy="0"/>
        </a:xfrm>
      </p:grpSpPr>
      <p:sp>
        <p:nvSpPr>
          <p:cNvPr id="78" name="CustomShape 1"/>
          <p:cNvSpPr/>
          <p:nvPr/>
        </p:nvSpPr>
        <p:spPr>
          <a:xfrm>
            <a:off x="444600" y="4758840"/>
            <a:ext cx="8012160" cy="228240"/>
          </a:xfrm>
          <a:prstGeom prst="rect">
            <a:avLst/>
          </a:prstGeom>
        </p:spPr>
        <p:txBody>
          <a:bodyPr bIns="45000" lIns="90000" rIns="90000" tIns="45000"/>
          <a:p>
            <a:pPr>
              <a:lnSpc>
                <a:spcPct val="100000"/>
              </a:lnSpc>
            </a:pPr>
            <a:r>
              <a:rPr lang="en-CA" sz="700">
                <a:solidFill>
                  <a:srgbClr val="b9b8bb"/>
                </a:solidFill>
                <a:latin typeface="HP Simplified"/>
              </a:rPr>
              <a:t>© Copyright 2012 Hewlett-Packard Development Company, L.P.  The information contained herein is subject to change without notice.</a:t>
            </a:r>
            <a:endParaRPr/>
          </a:p>
        </p:txBody>
      </p:sp>
      <p:sp>
        <p:nvSpPr>
          <p:cNvPr id="79" name="CustomShape 2"/>
          <p:cNvSpPr/>
          <p:nvPr/>
        </p:nvSpPr>
        <p:spPr>
          <a:xfrm>
            <a:off x="329040" y="4788360"/>
            <a:ext cx="322560" cy="149040"/>
          </a:xfrm>
          <a:prstGeom prst="rect">
            <a:avLst/>
          </a:prstGeom>
        </p:spPr>
        <p:txBody>
          <a:bodyPr anchor="ctr" lIns="0" wrap="none"/>
          <a:p>
            <a:pPr>
              <a:lnSpc>
                <a:spcPct val="100000"/>
              </a:lnSpc>
            </a:pPr>
            <a:fld id="{01C15151-5171-4141-9161-0111F1910191}" type="slidenum">
              <a:rPr lang="en-CA" sz="700">
                <a:solidFill>
                  <a:srgbClr val="b9b8bb"/>
                </a:solidFill>
                <a:latin typeface="HP Simplified"/>
              </a:rPr>
              <a:t>&lt;number&gt;</a:t>
            </a:fld>
            <a:endParaRPr/>
          </a:p>
        </p:txBody>
      </p:sp>
      <p:pic>
        <p:nvPicPr>
          <p:cNvPr descr="" id="80" name="Picture 3"/>
          <p:cNvPicPr/>
          <p:nvPr/>
        </p:nvPicPr>
        <p:blipFill>
          <a:blip r:embed="rId2"/>
          <a:stretch>
            <a:fillRect/>
          </a:stretch>
        </p:blipFill>
        <p:spPr>
          <a:xfrm>
            <a:off x="8503920" y="4535280"/>
            <a:ext cx="365400" cy="365400"/>
          </a:xfrm>
          <a:prstGeom prst="rect">
            <a:avLst/>
          </a:prstGeom>
        </p:spPr>
      </p:pic>
      <p:sp>
        <p:nvSpPr>
          <p:cNvPr id="81" name="PlaceHolder 3"/>
          <p:cNvSpPr>
            <a:spLocks noGrp="1"/>
          </p:cNvSpPr>
          <p:nvPr>
            <p:ph type="title"/>
          </p:nvPr>
        </p:nvSpPr>
        <p:spPr>
          <a:xfrm>
            <a:off x="329040" y="240840"/>
            <a:ext cx="7221960" cy="2006280"/>
          </a:xfrm>
          <a:prstGeom prst="rect">
            <a:avLst/>
          </a:prstGeom>
        </p:spPr>
        <p:txBody>
          <a:bodyPr bIns="0" lIns="0" rIns="0" tIns="0"/>
          <a:p>
            <a:pPr>
              <a:lnSpc>
                <a:spcPct val="100000"/>
              </a:lnSpc>
            </a:pPr>
            <a:r>
              <a:rPr b="1" lang="en-US" sz="4000">
                <a:solidFill>
                  <a:srgbClr val="ffffff"/>
                </a:solidFill>
                <a:latin typeface="HP Simplified"/>
              </a:rPr>
              <a:t>Click to edit the title text formatClick to edit </a:t>
            </a:r>
            <a:r>
              <a:rPr b="1" lang="en-US" sz="4000">
                <a:solidFill>
                  <a:srgbClr val="ffffff"/>
                </a:solidFill>
                <a:latin typeface="HP Simplified"/>
              </a:rPr>
              <a:t>
</a:t>
            </a:r>
            <a:r>
              <a:rPr b="1" lang="en-US" sz="4000">
                <a:solidFill>
                  <a:srgbClr val="ffffff"/>
                </a:solidFill>
                <a:latin typeface="HP Simplified"/>
              </a:rPr>
              <a:t>master </a:t>
            </a:r>
            <a:r>
              <a:rPr b="1" lang="en-US" sz="4000">
                <a:solidFill>
                  <a:srgbClr val="ffffff"/>
                </a:solidFill>
                <a:latin typeface="HP Simplified"/>
              </a:rPr>
              <a:t>
</a:t>
            </a:r>
            <a:r>
              <a:rPr b="1" lang="en-US" sz="4000">
                <a:solidFill>
                  <a:srgbClr val="ffffff"/>
                </a:solidFill>
                <a:latin typeface="HP Simplified"/>
              </a:rPr>
              <a:t>title style</a:t>
            </a:r>
            <a:endParaRPr/>
          </a:p>
        </p:txBody>
      </p:sp>
      <p:pic>
        <p:nvPicPr>
          <p:cNvPr descr="" id="82" name="Picture 6"/>
          <p:cNvPicPr/>
          <p:nvPr/>
        </p:nvPicPr>
        <p:blipFill>
          <a:blip r:embed="rId3"/>
          <a:stretch>
            <a:fillRect/>
          </a:stretch>
        </p:blipFill>
        <p:spPr>
          <a:xfrm>
            <a:off x="8505360" y="4535280"/>
            <a:ext cx="365400" cy="365400"/>
          </a:xfrm>
          <a:prstGeom prst="rect">
            <a:avLst/>
          </a:prstGeom>
        </p:spPr>
      </p:pic>
      <p:sp>
        <p:nvSpPr>
          <p:cNvPr id="83" name="CustomShape 4"/>
          <p:cNvSpPr/>
          <p:nvPr/>
        </p:nvSpPr>
        <p:spPr>
          <a:xfrm>
            <a:off x="329040" y="4758840"/>
            <a:ext cx="8012160" cy="228240"/>
          </a:xfrm>
          <a:prstGeom prst="rect">
            <a:avLst/>
          </a:prstGeom>
        </p:spPr>
        <p:txBody>
          <a:bodyPr bIns="45000" lIns="0" rIns="90000" tIns="45000"/>
          <a:p>
            <a:pPr>
              <a:lnSpc>
                <a:spcPct val="100000"/>
              </a:lnSpc>
            </a:pPr>
            <a:r>
              <a:rPr lang="en-CA" sz="700">
                <a:solidFill>
                  <a:srgbClr val="ffffff"/>
                </a:solidFill>
                <a:latin typeface="HP Simplified"/>
              </a:rPr>
              <a:t>© Copyright 2012 Hewlett-Packard Development Company, L.P.  The information contained herein is subject to change without notice.</a:t>
            </a:r>
            <a:endParaRPr/>
          </a:p>
        </p:txBody>
      </p:sp>
      <p:sp>
        <p:nvSpPr>
          <p:cNvPr id="84" name="PlaceHolder 5"/>
          <p:cNvSpPr>
            <a:spLocks noGrp="1"/>
          </p:cNvSpPr>
          <p:nvPr>
            <p:ph type="body"/>
          </p:nvPr>
        </p:nvSpPr>
        <p:spPr>
          <a:xfrm>
            <a:off x="457200" y="1203480"/>
            <a:ext cx="8046360" cy="2982960"/>
          </a:xfrm>
          <a:prstGeom prst="rect">
            <a:avLst/>
          </a:prstGeom>
        </p:spPr>
        <p:txBody>
          <a:bodyPr bIns="0" lIns="0" rIns="0" tIns="0" wrap="none"/>
          <a:p>
            <a:pPr>
              <a:buSzPct val="45000"/>
              <a:buFont typeface="StarSymbol"/>
              <a:buChar char=""/>
            </a:pPr>
            <a:r>
              <a:rPr lang="en-US"/>
              <a:t>Click to edit the outline text format</a:t>
            </a:r>
            <a:endParaRPr/>
          </a:p>
          <a:p>
            <a:pPr lvl="1">
              <a:buSzPct val="75000"/>
              <a:buFont typeface="StarSymbol"/>
              <a:buChar char=""/>
            </a:pPr>
            <a:r>
              <a:rPr lang="en-US"/>
              <a:t>Second Outline Level</a:t>
            </a:r>
            <a:endParaRPr/>
          </a:p>
          <a:p>
            <a:pPr lvl="2">
              <a:buSzPct val="45000"/>
              <a:buFont typeface="StarSymbol"/>
              <a:buChar char=""/>
            </a:pPr>
            <a:r>
              <a:rPr lang="en-US"/>
              <a:t>Third Outline Level</a:t>
            </a:r>
            <a:endParaRPr/>
          </a:p>
          <a:p>
            <a:pPr lvl="3">
              <a:buSzPct val="75000"/>
              <a:buFont typeface="StarSymbol"/>
              <a:buChar char=""/>
            </a:pPr>
            <a:r>
              <a:rPr lang="en-US"/>
              <a:t>Fourth Outline Level</a:t>
            </a:r>
            <a:endParaRPr/>
          </a:p>
          <a:p>
            <a:pPr lvl="4">
              <a:buSzPct val="4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p:txBody>
      </p:sp>
    </p:spTree>
  </p:cSld>
  <p:clrMap accent1="accent1" accent2="accent2" accent3="accent3" accent4="accent4" accent5="accent5" accent6="accent6" bg1="lt1" bg2="lt2" folHlink="folHlink" hlink="hlink" tx1="dk1" tx2="dk2"/>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17" name="CustomShape 1"/>
          <p:cNvSpPr/>
          <p:nvPr/>
        </p:nvSpPr>
        <p:spPr>
          <a:xfrm>
            <a:off x="444600" y="4758840"/>
            <a:ext cx="8012160" cy="228240"/>
          </a:xfrm>
          <a:prstGeom prst="rect">
            <a:avLst/>
          </a:prstGeom>
        </p:spPr>
        <p:txBody>
          <a:bodyPr bIns="45000" lIns="90000" rIns="90000" tIns="45000"/>
          <a:p>
            <a:pPr>
              <a:lnSpc>
                <a:spcPct val="100000"/>
              </a:lnSpc>
            </a:pPr>
            <a:r>
              <a:rPr lang="en-CA" sz="700">
                <a:solidFill>
                  <a:srgbClr val="b9b8bb"/>
                </a:solidFill>
                <a:latin typeface="HP Simplified"/>
              </a:rPr>
              <a:t>© Copyright 2012 Hewlett-Packard Development Company, L.P.  The information contained herein is subject to change without notice.</a:t>
            </a:r>
            <a:endParaRPr/>
          </a:p>
        </p:txBody>
      </p:sp>
      <p:sp>
        <p:nvSpPr>
          <p:cNvPr id="118" name="CustomShape 2"/>
          <p:cNvSpPr/>
          <p:nvPr/>
        </p:nvSpPr>
        <p:spPr>
          <a:xfrm>
            <a:off x="329040" y="4788360"/>
            <a:ext cx="322560" cy="149040"/>
          </a:xfrm>
          <a:prstGeom prst="rect">
            <a:avLst/>
          </a:prstGeom>
        </p:spPr>
        <p:txBody>
          <a:bodyPr anchor="ctr" lIns="0" wrap="none"/>
          <a:p>
            <a:pPr>
              <a:lnSpc>
                <a:spcPct val="100000"/>
              </a:lnSpc>
            </a:pPr>
            <a:fld id="{C1D101E1-E111-4141-A151-1111214111B1}" type="slidenum">
              <a:rPr lang="en-CA" sz="700">
                <a:solidFill>
                  <a:srgbClr val="b9b8bb"/>
                </a:solidFill>
                <a:latin typeface="HP Simplified"/>
              </a:rPr>
              <a:t>&lt;number&gt;</a:t>
            </a:fld>
            <a:endParaRPr/>
          </a:p>
        </p:txBody>
      </p:sp>
      <p:pic>
        <p:nvPicPr>
          <p:cNvPr descr="" id="119" name="Picture 3"/>
          <p:cNvPicPr/>
          <p:nvPr/>
        </p:nvPicPr>
        <p:blipFill>
          <a:blip r:embed="rId2"/>
          <a:stretch>
            <a:fillRect/>
          </a:stretch>
        </p:blipFill>
        <p:spPr>
          <a:xfrm>
            <a:off x="8503920" y="4535280"/>
            <a:ext cx="365400" cy="365400"/>
          </a:xfrm>
          <a:prstGeom prst="rect">
            <a:avLst/>
          </a:prstGeom>
        </p:spPr>
      </p:pic>
      <p:sp>
        <p:nvSpPr>
          <p:cNvPr id="120" name="PlaceHolder 3"/>
          <p:cNvSpPr>
            <a:spLocks noGrp="1"/>
          </p:cNvSpPr>
          <p:nvPr>
            <p:ph type="title"/>
          </p:nvPr>
        </p:nvSpPr>
        <p:spPr>
          <a:xfrm>
            <a:off x="331560" y="235080"/>
            <a:ext cx="8116920" cy="430560"/>
          </a:xfrm>
          <a:prstGeom prst="rect">
            <a:avLst/>
          </a:prstGeom>
        </p:spPr>
        <p:txBody>
          <a:bodyPr bIns="0" lIns="0" rIns="0" tIns="0"/>
          <a:p>
            <a:pPr>
              <a:lnSpc>
                <a:spcPct val="100000"/>
              </a:lnSpc>
            </a:pPr>
            <a:r>
              <a:rPr b="1" lang="en-US" sz="2800">
                <a:solidFill>
                  <a:srgbClr val="000000"/>
                </a:solidFill>
                <a:latin typeface="HP Simplified"/>
              </a:rPr>
              <a:t>Click to edit the title text formatClick to edit master title style</a:t>
            </a:r>
            <a:endParaRPr/>
          </a:p>
        </p:txBody>
      </p:sp>
      <p:sp>
        <p:nvSpPr>
          <p:cNvPr id="121" name="PlaceHolder 4"/>
          <p:cNvSpPr>
            <a:spLocks noGrp="1"/>
          </p:cNvSpPr>
          <p:nvPr>
            <p:ph type="body"/>
          </p:nvPr>
        </p:nvSpPr>
        <p:spPr>
          <a:xfrm>
            <a:off x="457200" y="1203480"/>
            <a:ext cx="8046360" cy="2982960"/>
          </a:xfrm>
          <a:prstGeom prst="rect">
            <a:avLst/>
          </a:prstGeom>
        </p:spPr>
        <p:txBody>
          <a:bodyPr bIns="0" lIns="0" rIns="0" tIns="0" wrap="none"/>
          <a:p>
            <a:pPr>
              <a:buSzPct val="45000"/>
              <a:buFont typeface="StarSymbol"/>
              <a:buChar char=""/>
            </a:pPr>
            <a:r>
              <a:rPr lang="en-US"/>
              <a:t>Click to edit the outline text format</a:t>
            </a:r>
            <a:endParaRPr/>
          </a:p>
          <a:p>
            <a:pPr lvl="1">
              <a:buSzPct val="75000"/>
              <a:buFont typeface="StarSymbol"/>
              <a:buChar char=""/>
            </a:pPr>
            <a:r>
              <a:rPr lang="en-US"/>
              <a:t>Second Outline Level</a:t>
            </a:r>
            <a:endParaRPr/>
          </a:p>
          <a:p>
            <a:pPr lvl="2">
              <a:buSzPct val="45000"/>
              <a:buFont typeface="StarSymbol"/>
              <a:buChar char=""/>
            </a:pPr>
            <a:r>
              <a:rPr lang="en-US"/>
              <a:t>Third Outline Level</a:t>
            </a:r>
            <a:endParaRPr/>
          </a:p>
          <a:p>
            <a:pPr lvl="3">
              <a:buSzPct val="75000"/>
              <a:buFont typeface="StarSymbol"/>
              <a:buChar char=""/>
            </a:pPr>
            <a:r>
              <a:rPr lang="en-US"/>
              <a:t>Fourth Outline Level</a:t>
            </a:r>
            <a:endParaRPr/>
          </a:p>
          <a:p>
            <a:pPr lvl="4">
              <a:buSzPct val="4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p:txBody>
      </p:sp>
    </p:spTree>
  </p:cSld>
  <p:clrMap accent1="accent1" accent2="accent2" accent3="accent3" accent4="accent4" accent5="accent5" accent6="accent6" bg1="lt1" bg2="lt2" folHlink="folHlink" hlink="hlink" tx1="dk1" tx2="dk2"/>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54" name="CustomShape 1"/>
          <p:cNvSpPr/>
          <p:nvPr/>
        </p:nvSpPr>
        <p:spPr>
          <a:xfrm>
            <a:off x="444600" y="4758840"/>
            <a:ext cx="8012160" cy="228240"/>
          </a:xfrm>
          <a:prstGeom prst="rect">
            <a:avLst/>
          </a:prstGeom>
        </p:spPr>
        <p:txBody>
          <a:bodyPr bIns="45000" lIns="90000" rIns="90000" tIns="45000"/>
          <a:p>
            <a:pPr>
              <a:lnSpc>
                <a:spcPct val="100000"/>
              </a:lnSpc>
            </a:pPr>
            <a:r>
              <a:rPr lang="en-CA" sz="700">
                <a:solidFill>
                  <a:srgbClr val="b9b8bb"/>
                </a:solidFill>
                <a:latin typeface="HP Simplified"/>
              </a:rPr>
              <a:t>© Copyright 2012 Hewlett-Packard Development Company, L.P.  The information contained herein is subject to change without notice.</a:t>
            </a:r>
            <a:endParaRPr/>
          </a:p>
        </p:txBody>
      </p:sp>
      <p:sp>
        <p:nvSpPr>
          <p:cNvPr id="155" name="CustomShape 2"/>
          <p:cNvSpPr/>
          <p:nvPr/>
        </p:nvSpPr>
        <p:spPr>
          <a:xfrm>
            <a:off x="329040" y="4788360"/>
            <a:ext cx="322560" cy="149040"/>
          </a:xfrm>
          <a:prstGeom prst="rect">
            <a:avLst/>
          </a:prstGeom>
        </p:spPr>
        <p:txBody>
          <a:bodyPr anchor="ctr" lIns="0" wrap="none"/>
          <a:p>
            <a:pPr>
              <a:lnSpc>
                <a:spcPct val="100000"/>
              </a:lnSpc>
            </a:pPr>
            <a:fld id="{91F1A1F1-E100-4191-B171-B1F1A1211111}" type="slidenum">
              <a:rPr lang="en-CA" sz="700">
                <a:solidFill>
                  <a:srgbClr val="b9b8bb"/>
                </a:solidFill>
                <a:latin typeface="HP Simplified"/>
              </a:rPr>
              <a:t>&lt;number&gt;</a:t>
            </a:fld>
            <a:endParaRPr/>
          </a:p>
        </p:txBody>
      </p:sp>
      <p:pic>
        <p:nvPicPr>
          <p:cNvPr descr="" id="156" name="Picture 3"/>
          <p:cNvPicPr/>
          <p:nvPr/>
        </p:nvPicPr>
        <p:blipFill>
          <a:blip r:embed="rId2"/>
          <a:stretch>
            <a:fillRect/>
          </a:stretch>
        </p:blipFill>
        <p:spPr>
          <a:xfrm>
            <a:off x="8503920" y="4535280"/>
            <a:ext cx="365400" cy="365400"/>
          </a:xfrm>
          <a:prstGeom prst="rect">
            <a:avLst/>
          </a:prstGeom>
        </p:spPr>
      </p:pic>
      <p:sp>
        <p:nvSpPr>
          <p:cNvPr id="157" name="PlaceHolder 3"/>
          <p:cNvSpPr>
            <a:spLocks noGrp="1"/>
          </p:cNvSpPr>
          <p:nvPr>
            <p:ph type="title"/>
          </p:nvPr>
        </p:nvSpPr>
        <p:spPr>
          <a:xfrm>
            <a:off x="331560" y="235080"/>
            <a:ext cx="8116920" cy="430560"/>
          </a:xfrm>
          <a:prstGeom prst="rect">
            <a:avLst/>
          </a:prstGeom>
        </p:spPr>
        <p:txBody>
          <a:bodyPr bIns="0" lIns="0" rIns="0" tIns="0"/>
          <a:p>
            <a:pPr>
              <a:lnSpc>
                <a:spcPct val="100000"/>
              </a:lnSpc>
            </a:pPr>
            <a:r>
              <a:rPr b="1" lang="en-US" sz="2800">
                <a:solidFill>
                  <a:srgbClr val="000000"/>
                </a:solidFill>
                <a:latin typeface="HP Simplified"/>
              </a:rPr>
              <a:t>Click to edit the title text formatClick to edit master title style</a:t>
            </a:r>
            <a:endParaRPr/>
          </a:p>
        </p:txBody>
      </p:sp>
      <p:sp>
        <p:nvSpPr>
          <p:cNvPr id="158" name="PlaceHolder 4"/>
          <p:cNvSpPr>
            <a:spLocks noGrp="1"/>
          </p:cNvSpPr>
          <p:nvPr>
            <p:ph type="body"/>
          </p:nvPr>
        </p:nvSpPr>
        <p:spPr>
          <a:xfrm>
            <a:off x="329040" y="1188720"/>
            <a:ext cx="8117640" cy="3219480"/>
          </a:xfrm>
          <a:prstGeom prst="rect">
            <a:avLst/>
          </a:prstGeom>
        </p:spPr>
        <p:txBody>
          <a:bodyPr bIns="45000" lIns="90000" rIns="90000" tIns="45000"/>
          <a:p>
            <a:pPr>
              <a:buSzPct val="45000"/>
              <a:buFont typeface="StarSymbol"/>
              <a:buChar char=""/>
            </a:pPr>
            <a:r>
              <a:rPr b="1" lang="en-US">
                <a:solidFill>
                  <a:srgbClr val="0096d6"/>
                </a:solidFill>
                <a:latin typeface="HP Simplified"/>
              </a:rPr>
              <a:t>Click to edit the outline text format</a:t>
            </a:r>
            <a:endParaRPr/>
          </a:p>
          <a:p>
            <a:pPr lvl="1">
              <a:buSzPct val="75000"/>
              <a:buFont typeface="StarSymbol"/>
              <a:buChar char=""/>
            </a:pPr>
            <a:r>
              <a:rPr b="1" lang="en-US">
                <a:solidFill>
                  <a:srgbClr val="0096d6"/>
                </a:solidFill>
                <a:latin typeface="HP Simplified"/>
              </a:rPr>
              <a:t>Second Outline Level</a:t>
            </a:r>
            <a:endParaRPr/>
          </a:p>
          <a:p>
            <a:pPr lvl="2">
              <a:buSzPct val="45000"/>
              <a:buFont typeface="StarSymbol"/>
              <a:buChar char=""/>
            </a:pPr>
            <a:r>
              <a:rPr b="1" lang="en-US">
                <a:solidFill>
                  <a:srgbClr val="0096d6"/>
                </a:solidFill>
                <a:latin typeface="HP Simplified"/>
              </a:rPr>
              <a:t>Third Outline Level</a:t>
            </a:r>
            <a:endParaRPr/>
          </a:p>
          <a:p>
            <a:pPr lvl="3">
              <a:buSzPct val="75000"/>
              <a:buFont typeface="StarSymbol"/>
              <a:buChar char=""/>
            </a:pPr>
            <a:r>
              <a:rPr b="1" lang="en-US">
                <a:solidFill>
                  <a:srgbClr val="0096d6"/>
                </a:solidFill>
                <a:latin typeface="HP Simplified"/>
              </a:rPr>
              <a:t>Fourth Outline Level</a:t>
            </a:r>
            <a:endParaRPr/>
          </a:p>
          <a:p>
            <a:pPr lvl="4">
              <a:buSzPct val="45000"/>
              <a:buFont typeface="StarSymbol"/>
              <a:buChar char=""/>
            </a:pPr>
            <a:r>
              <a:rPr b="1" lang="en-US">
                <a:solidFill>
                  <a:srgbClr val="0096d6"/>
                </a:solidFill>
                <a:latin typeface="HP Simplified"/>
              </a:rPr>
              <a:t>Fifth Outline Level</a:t>
            </a:r>
            <a:endParaRPr/>
          </a:p>
          <a:p>
            <a:pPr lvl="5">
              <a:buSzPct val="45000"/>
              <a:buFont typeface="StarSymbol"/>
              <a:buChar char=""/>
            </a:pPr>
            <a:r>
              <a:rPr b="1" lang="en-US">
                <a:solidFill>
                  <a:srgbClr val="0096d6"/>
                </a:solidFill>
                <a:latin typeface="HP Simplified"/>
              </a:rPr>
              <a:t>Sixth Outline Level</a:t>
            </a:r>
            <a:endParaRPr/>
          </a:p>
          <a:p>
            <a:pPr>
              <a:lnSpc>
                <a:spcPct val="100000"/>
              </a:lnSpc>
            </a:pPr>
            <a:r>
              <a:rPr b="1" lang="en-US">
                <a:solidFill>
                  <a:srgbClr val="0096d6"/>
                </a:solidFill>
                <a:latin typeface="HP Simplified"/>
              </a:rPr>
              <a:t>Seventh Outline LevelClick to edit Master text styles</a:t>
            </a:r>
            <a:endParaRPr/>
          </a:p>
          <a:p>
            <a:r>
              <a:rPr lang="en-US" sz="1600">
                <a:solidFill>
                  <a:srgbClr val="000000"/>
                </a:solidFill>
                <a:latin typeface="HP Simplified"/>
              </a:rPr>
              <a:t>Second level</a:t>
            </a:r>
            <a:endParaRPr/>
          </a:p>
          <a:p>
            <a:pPr lvl="1">
              <a:buFont typeface="Lucida Grande"/>
              <a:buChar char="–"/>
            </a:pPr>
            <a:r>
              <a:rPr lang="en-US" sz="1400">
                <a:solidFill>
                  <a:srgbClr val="000000"/>
                </a:solidFill>
                <a:latin typeface="HP Simplified"/>
              </a:rPr>
              <a:t>Third level</a:t>
            </a:r>
            <a:endParaRPr/>
          </a:p>
          <a:p>
            <a:pPr lvl="2">
              <a:buFont typeface="HP Simplified"/>
              <a:buChar char="•"/>
            </a:pPr>
            <a:r>
              <a:rPr lang="en-US" sz="1400">
                <a:solidFill>
                  <a:srgbClr val="000000"/>
                </a:solidFill>
                <a:latin typeface="HP Simplified"/>
              </a:rPr>
              <a:t>Fourth level</a:t>
            </a:r>
            <a:endParaRPr/>
          </a:p>
          <a:p>
            <a:pPr lvl="3">
              <a:buSzPct val="80000"/>
              <a:buFont typeface="HP Simplified"/>
              <a:buChar char="–"/>
            </a:pPr>
            <a:r>
              <a:rPr lang="en-US" sz="1400">
                <a:solidFill>
                  <a:srgbClr val="000000"/>
                </a:solidFill>
                <a:latin typeface="HP Simplified"/>
              </a:rPr>
              <a:t>Fifth level</a:t>
            </a:r>
            <a:endParaRPr/>
          </a:p>
        </p:txBody>
      </p:sp>
    </p:spTree>
  </p:cSld>
  <p:clrMap accent1="accent1" accent2="accent2" accent3="accent3" accent4="accent4" accent5="accent5" accent6="accent6" bg1="lt1" bg2="lt2" folHlink="folHlink" hlink="hlink" tx1="dk1" tx2="dk2"/>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p:cSld>
    <p:bg>
      <p:bgPr>
        <a:solidFill>
          <a:srgbClr val="0096d6"/>
        </a:solidFill>
      </p:bgPr>
    </p:bg>
    <p:spTree>
      <p:nvGrpSpPr>
        <p:cNvPr id="1" name=""/>
        <p:cNvGrpSpPr/>
        <p:nvPr/>
      </p:nvGrpSpPr>
      <p:grpSpPr>
        <a:xfrm>
          <a:off x="0" y="0"/>
          <a:ext cx="0" cy="0"/>
          <a:chOff x="0" y="0"/>
          <a:chExt cx="0" cy="0"/>
        </a:xfrm>
      </p:grpSpPr>
      <p:sp>
        <p:nvSpPr>
          <p:cNvPr id="191" name="CustomShape 1"/>
          <p:cNvSpPr/>
          <p:nvPr/>
        </p:nvSpPr>
        <p:spPr>
          <a:xfrm>
            <a:off x="444600" y="4758840"/>
            <a:ext cx="8012160" cy="228240"/>
          </a:xfrm>
          <a:prstGeom prst="rect">
            <a:avLst/>
          </a:prstGeom>
        </p:spPr>
        <p:txBody>
          <a:bodyPr bIns="45000" lIns="90000" rIns="90000" tIns="45000"/>
          <a:p>
            <a:pPr>
              <a:lnSpc>
                <a:spcPct val="100000"/>
              </a:lnSpc>
            </a:pPr>
            <a:r>
              <a:rPr lang="en-CA" sz="700">
                <a:solidFill>
                  <a:srgbClr val="b9b8bb"/>
                </a:solidFill>
                <a:latin typeface="HP Simplified"/>
              </a:rPr>
              <a:t>© Copyright 2012 Hewlett-Packard Development Company, L.P.  The information contained herein is subject to change without notice.</a:t>
            </a:r>
            <a:endParaRPr/>
          </a:p>
        </p:txBody>
      </p:sp>
      <p:sp>
        <p:nvSpPr>
          <p:cNvPr id="192" name="CustomShape 2"/>
          <p:cNvSpPr/>
          <p:nvPr/>
        </p:nvSpPr>
        <p:spPr>
          <a:xfrm>
            <a:off x="329040" y="4788360"/>
            <a:ext cx="322560" cy="149040"/>
          </a:xfrm>
          <a:prstGeom prst="rect">
            <a:avLst/>
          </a:prstGeom>
        </p:spPr>
        <p:txBody>
          <a:bodyPr anchor="ctr" lIns="0" wrap="none"/>
          <a:p>
            <a:pPr>
              <a:lnSpc>
                <a:spcPct val="100000"/>
              </a:lnSpc>
            </a:pPr>
            <a:fld id="{61F10161-21B1-4121-8151-61713151A1A1}" type="slidenum">
              <a:rPr lang="en-CA" sz="700">
                <a:solidFill>
                  <a:srgbClr val="b9b8bb"/>
                </a:solidFill>
                <a:latin typeface="HP Simplified"/>
              </a:rPr>
              <a:t>&lt;number&gt;</a:t>
            </a:fld>
            <a:endParaRPr/>
          </a:p>
        </p:txBody>
      </p:sp>
      <p:pic>
        <p:nvPicPr>
          <p:cNvPr descr="" id="193" name="Picture 3"/>
          <p:cNvPicPr/>
          <p:nvPr/>
        </p:nvPicPr>
        <p:blipFill>
          <a:blip r:embed="rId2"/>
          <a:stretch>
            <a:fillRect/>
          </a:stretch>
        </p:blipFill>
        <p:spPr>
          <a:xfrm>
            <a:off x="8503920" y="4535280"/>
            <a:ext cx="365400" cy="365400"/>
          </a:xfrm>
          <a:prstGeom prst="rect">
            <a:avLst/>
          </a:prstGeom>
        </p:spPr>
      </p:pic>
      <p:sp>
        <p:nvSpPr>
          <p:cNvPr id="194" name="PlaceHolder 3"/>
          <p:cNvSpPr>
            <a:spLocks noGrp="1"/>
          </p:cNvSpPr>
          <p:nvPr>
            <p:ph type="title"/>
          </p:nvPr>
        </p:nvSpPr>
        <p:spPr>
          <a:xfrm>
            <a:off x="329040" y="238320"/>
            <a:ext cx="7221960" cy="2006280"/>
          </a:xfrm>
          <a:prstGeom prst="rect">
            <a:avLst/>
          </a:prstGeom>
        </p:spPr>
        <p:txBody>
          <a:bodyPr bIns="0" lIns="0" rIns="0" tIns="0"/>
          <a:p>
            <a:pPr>
              <a:lnSpc>
                <a:spcPct val="100000"/>
              </a:lnSpc>
            </a:pPr>
            <a:r>
              <a:rPr b="1" lang="en-US" sz="4000">
                <a:solidFill>
                  <a:srgbClr val="ffffff"/>
                </a:solidFill>
                <a:latin typeface="HP Simplified"/>
              </a:rPr>
              <a:t>Click to edit the title text formatClick to edit </a:t>
            </a:r>
            <a:r>
              <a:rPr b="1" lang="en-US" sz="4000">
                <a:solidFill>
                  <a:srgbClr val="ffffff"/>
                </a:solidFill>
                <a:latin typeface="HP Simplified"/>
              </a:rPr>
              <a:t>
</a:t>
            </a:r>
            <a:r>
              <a:rPr b="1" lang="en-US" sz="4000">
                <a:solidFill>
                  <a:srgbClr val="ffffff"/>
                </a:solidFill>
                <a:latin typeface="HP Simplified"/>
              </a:rPr>
              <a:t>master </a:t>
            </a:r>
            <a:r>
              <a:rPr b="1" lang="en-US" sz="4000">
                <a:solidFill>
                  <a:srgbClr val="ffffff"/>
                </a:solidFill>
                <a:latin typeface="HP Simplified"/>
              </a:rPr>
              <a:t>
</a:t>
            </a:r>
            <a:r>
              <a:rPr b="1" lang="en-US" sz="4000">
                <a:solidFill>
                  <a:srgbClr val="ffffff"/>
                </a:solidFill>
                <a:latin typeface="HP Simplified"/>
              </a:rPr>
              <a:t>title style</a:t>
            </a:r>
            <a:endParaRPr/>
          </a:p>
        </p:txBody>
      </p:sp>
      <p:pic>
        <p:nvPicPr>
          <p:cNvPr descr="" id="195" name="Picture 6"/>
          <p:cNvPicPr/>
          <p:nvPr/>
        </p:nvPicPr>
        <p:blipFill>
          <a:blip r:embed="rId3"/>
          <a:stretch>
            <a:fillRect/>
          </a:stretch>
        </p:blipFill>
        <p:spPr>
          <a:xfrm>
            <a:off x="8505360" y="4535280"/>
            <a:ext cx="365400" cy="365400"/>
          </a:xfrm>
          <a:prstGeom prst="rect">
            <a:avLst/>
          </a:prstGeom>
        </p:spPr>
      </p:pic>
      <p:sp>
        <p:nvSpPr>
          <p:cNvPr id="196" name="CustomShape 4"/>
          <p:cNvSpPr/>
          <p:nvPr/>
        </p:nvSpPr>
        <p:spPr>
          <a:xfrm>
            <a:off x="329040" y="4758840"/>
            <a:ext cx="8012160" cy="228240"/>
          </a:xfrm>
          <a:prstGeom prst="rect">
            <a:avLst/>
          </a:prstGeom>
        </p:spPr>
        <p:txBody>
          <a:bodyPr bIns="45000" lIns="0" rIns="90000" tIns="45000"/>
          <a:p>
            <a:pPr>
              <a:lnSpc>
                <a:spcPct val="100000"/>
              </a:lnSpc>
            </a:pPr>
            <a:r>
              <a:rPr lang="en-CA" sz="700">
                <a:solidFill>
                  <a:srgbClr val="ffffff"/>
                </a:solidFill>
                <a:latin typeface="HP Simplified"/>
              </a:rPr>
              <a:t>© Copyright 2012 Hewlett-Packard Development Company, L.P.  The information contained herein is subject to change without notice.</a:t>
            </a:r>
            <a:endParaRPr/>
          </a:p>
        </p:txBody>
      </p:sp>
      <p:sp>
        <p:nvSpPr>
          <p:cNvPr id="197" name="PlaceHolder 5"/>
          <p:cNvSpPr>
            <a:spLocks noGrp="1"/>
          </p:cNvSpPr>
          <p:nvPr>
            <p:ph type="body"/>
          </p:nvPr>
        </p:nvSpPr>
        <p:spPr>
          <a:xfrm>
            <a:off x="457200" y="1203480"/>
            <a:ext cx="8046360" cy="2982960"/>
          </a:xfrm>
          <a:prstGeom prst="rect">
            <a:avLst/>
          </a:prstGeom>
        </p:spPr>
        <p:txBody>
          <a:bodyPr bIns="0" lIns="0" rIns="0" tIns="0" wrap="none"/>
          <a:p>
            <a:pPr>
              <a:buSzPct val="45000"/>
              <a:buFont typeface="StarSymbol"/>
              <a:buChar char=""/>
            </a:pPr>
            <a:r>
              <a:rPr lang="en-US"/>
              <a:t>Click to edit the outline text format</a:t>
            </a:r>
            <a:endParaRPr/>
          </a:p>
          <a:p>
            <a:pPr lvl="1">
              <a:buSzPct val="75000"/>
              <a:buFont typeface="StarSymbol"/>
              <a:buChar char=""/>
            </a:pPr>
            <a:r>
              <a:rPr lang="en-US"/>
              <a:t>Second Outline Level</a:t>
            </a:r>
            <a:endParaRPr/>
          </a:p>
          <a:p>
            <a:pPr lvl="2">
              <a:buSzPct val="45000"/>
              <a:buFont typeface="StarSymbol"/>
              <a:buChar char=""/>
            </a:pPr>
            <a:r>
              <a:rPr lang="en-US"/>
              <a:t>Third Outline Level</a:t>
            </a:r>
            <a:endParaRPr/>
          </a:p>
          <a:p>
            <a:pPr lvl="3">
              <a:buSzPct val="75000"/>
              <a:buFont typeface="StarSymbol"/>
              <a:buChar char=""/>
            </a:pPr>
            <a:r>
              <a:rPr lang="en-US"/>
              <a:t>Fourth Outline Level</a:t>
            </a:r>
            <a:endParaRPr/>
          </a:p>
          <a:p>
            <a:pPr lvl="4">
              <a:buSzPct val="4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p:txBody>
      </p:sp>
    </p:spTree>
  </p:cSld>
  <p:clrMap accent1="accent1" accent2="accent2" accent3="accent3" accent4="accent4" accent5="accent5" accent6="accent6" bg1="lt1" bg2="lt2" folHlink="folHlink" hlink="hlink" tx1="dk1" tx2="dk2"/>
  <p:sldLayoutIdLst>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25.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hyperlink" Target="https://agilemanager-docs.saas.hp.com/agmdocs/" TargetMode="External"/><Relationship Id="rId2" Type="http://schemas.openxmlformats.org/officeDocument/2006/relationships/hyperlink" Target="https://agilemanager-docs.saas.hp.com/agmdocs/" TargetMode="External"/><Relationship Id="rId3" Type="http://schemas.openxmlformats.org/officeDocument/2006/relationships/hyperlink" Target="https://agilemanager-docs.saas.hp.com/agmdocs/" TargetMode="External"/><Relationship Id="rId4" Type="http://schemas.openxmlformats.org/officeDocument/2006/relationships/hyperlink" Target="https://agilemanager-docs.saas.hp.com/agmdocs/" TargetMode="External"/><Relationship Id="rId5" Type="http://schemas.openxmlformats.org/officeDocument/2006/relationships/hyperlink" Target="https://agilemanager-docs.saas.hp.com/agmdocs/" TargetMode="External"/><Relationship Id="rId6" Type="http://schemas.openxmlformats.org/officeDocument/2006/relationships/hyperlink" Target="http://intranet.hp.com/enterpriseservices/ww/wg/functions/HPEDGEPlatform/Operations/Tools/Pages/HP_ALM.aspx" TargetMode="External"/><Relationship Id="rId7" Type="http://schemas.openxmlformats.org/officeDocument/2006/relationships/hyperlink" Target="http://intranet.hp.com/enterpriseservices/ww/wg/functions/HPEDGEPlatform/Operations/Tools/Pages/HP_ALM.aspx" TargetMode="External"/><Relationship Id="rId8" Type="http://schemas.openxmlformats.org/officeDocument/2006/relationships/hyperlink" Target="http://qc3d.atlanta.hp.com/qcbin/start_a.jsp" TargetMode="External"/><Relationship Id="rId9" Type="http://schemas.openxmlformats.org/officeDocument/2006/relationships/hyperlink" Target="http://qc3d.atlanta.hp.com/qcbin/start_a.jsp" TargetMode="External"/><Relationship Id="rId10" Type="http://schemas.openxmlformats.org/officeDocument/2006/relationships/hyperlink" Target="http://intranet.hp.com/enterpriseservices/ww/wg/functions/HPEDGEPlatform/Operations/Tools/Pages/AANG.aspx" TargetMode="External"/><Relationship Id="rId11" Type="http://schemas.openxmlformats.org/officeDocument/2006/relationships/hyperlink" Target="http://intranet.hp.com/enterpriseservices/ww/wg/functions/HPEDGEPlatform/Operations/Tools/Pages/AANG.aspx" TargetMode="External"/><Relationship Id="rId1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4.xml"/>
</Relationships>
</file>

<file path=ppt/slides/_rels/slide2.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Relationship Id="rId3"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wmf"/><Relationship Id="rId3" Type="http://schemas.openxmlformats.org/officeDocument/2006/relationships/slideLayout" Target="../slideLayouts/slideLayout25.xml"/><Relationship Id="rId4"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wmf"/><Relationship Id="rId3" Type="http://schemas.openxmlformats.org/officeDocument/2006/relationships/slideLayout" Target="../slideLayouts/slideLayout25.xml"/><Relationship Id="rId4"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37.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wmf"/><Relationship Id="rId3" Type="http://schemas.openxmlformats.org/officeDocument/2006/relationships/slideLayout" Target="../slideLayouts/slideLayout49.xml"/><Relationship Id="rId4"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49.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5" name="TextShape 1"/>
          <p:cNvSpPr txBox="1"/>
          <p:nvPr/>
        </p:nvSpPr>
        <p:spPr>
          <a:xfrm>
            <a:off x="329040" y="1108080"/>
            <a:ext cx="6857640" cy="2134800"/>
          </a:xfrm>
          <a:prstGeom prst="rect">
            <a:avLst/>
          </a:prstGeom>
        </p:spPr>
        <p:txBody>
          <a:bodyPr anchor="b" bIns="0" lIns="0" rIns="0" tIns="0"/>
          <a:p>
            <a:pPr>
              <a:lnSpc>
                <a:spcPct val="100000"/>
              </a:lnSpc>
            </a:pPr>
            <a:r>
              <a:rPr b="1" lang="en-US" sz="4600">
                <a:solidFill>
                  <a:srgbClr val="ffffff"/>
                </a:solidFill>
                <a:latin typeface="HP Simplified"/>
              </a:rPr>
              <a:t>
</a:t>
            </a:r>
            <a:r>
              <a:rPr b="1" lang="en-US" sz="4600">
                <a:solidFill>
                  <a:srgbClr val="ffffff"/>
                </a:solidFill>
                <a:latin typeface="HP Simplified"/>
              </a:rPr>
              <a:t>Business Requirements from Agile methodology tool</a:t>
            </a:r>
            <a:endParaRPr/>
          </a:p>
        </p:txBody>
      </p:sp>
      <p:sp>
        <p:nvSpPr>
          <p:cNvPr id="236" name="TextShape 2"/>
          <p:cNvSpPr txBox="1"/>
          <p:nvPr/>
        </p:nvSpPr>
        <p:spPr>
          <a:xfrm>
            <a:off x="383400" y="3603240"/>
            <a:ext cx="6857640" cy="805680"/>
          </a:xfrm>
          <a:prstGeom prst="rect">
            <a:avLst/>
          </a:prstGeom>
        </p:spPr>
        <p:txBody>
          <a:bodyPr bIns="0" lIns="0" rIns="0" tIns="0"/>
          <a:p>
            <a:pPr>
              <a:lnSpc>
                <a:spcPct val="100000"/>
              </a:lnSpc>
            </a:pPr>
            <a:r>
              <a:rPr lang="en-CA">
                <a:solidFill>
                  <a:srgbClr val="ffffff"/>
                </a:solidFill>
                <a:latin typeface="HP Simplified"/>
              </a:rPr>
              <a:t>SDP Collateral </a:t>
            </a:r>
            <a:endParaRPr/>
          </a:p>
          <a:p>
            <a:pPr>
              <a:lnSpc>
                <a:spcPct val="100000"/>
              </a:lnSpc>
            </a:pPr>
            <a:r>
              <a:rPr lang="en-CA">
                <a:solidFill>
                  <a:srgbClr val="ffffff"/>
                </a:solidFill>
                <a:latin typeface="HP Simplified"/>
              </a:rPr>
              <a:t>Part of Priorities and First Phase Deliverables</a:t>
            </a:r>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2" name="TextShape 1"/>
          <p:cNvSpPr txBox="1"/>
          <p:nvPr/>
        </p:nvSpPr>
        <p:spPr>
          <a:xfrm>
            <a:off x="329040" y="237600"/>
            <a:ext cx="7221960" cy="2006280"/>
          </a:xfrm>
          <a:prstGeom prst="rect">
            <a:avLst/>
          </a:prstGeom>
        </p:spPr>
        <p:txBody>
          <a:bodyPr bIns="0" lIns="0" rIns="0" tIns="0"/>
          <a:p>
            <a:pPr>
              <a:lnSpc>
                <a:spcPct val="100000"/>
              </a:lnSpc>
            </a:pPr>
            <a:r>
              <a:rPr b="1" lang="en-US" sz="4000">
                <a:solidFill>
                  <a:srgbClr val="000000"/>
                </a:solidFill>
                <a:latin typeface="HP Simplified"/>
              </a:rPr>
              <a:t>Release - Baseline</a:t>
            </a:r>
            <a:endParaRPr/>
          </a:p>
        </p:txBody>
      </p:sp>
      <p:pic>
        <p:nvPicPr>
          <p:cNvPr descr="" id="263" name="Picture 2"/>
          <p:cNvPicPr/>
          <p:nvPr/>
        </p:nvPicPr>
        <p:blipFill>
          <a:blip r:embed="rId1"/>
          <a:stretch>
            <a:fillRect/>
          </a:stretch>
        </p:blipFill>
        <p:spPr>
          <a:xfrm>
            <a:off x="435960" y="1046160"/>
            <a:ext cx="5059800" cy="3238920"/>
          </a:xfrm>
          <a:prstGeom prst="rect">
            <a:avLst/>
          </a:prstGeom>
        </p:spPr>
      </p:pic>
      <p:sp>
        <p:nvSpPr>
          <p:cNvPr id="264" name="CustomShape 2"/>
          <p:cNvSpPr/>
          <p:nvPr/>
        </p:nvSpPr>
        <p:spPr>
          <a:xfrm>
            <a:off x="3033720" y="3169440"/>
            <a:ext cx="2196360" cy="480240"/>
          </a:xfrm>
          <a:prstGeom prst="rect">
            <a:avLst>
              <a:gd fmla="val 16667" name="adj"/>
            </a:avLst>
          </a:prstGeom>
          <a:ln w="25560">
            <a:solidFill>
              <a:srgbClr val="ff0000"/>
            </a:solidFill>
            <a:round/>
          </a:ln>
        </p:spPr>
      </p:sp>
    </p:spTree>
  </p:cSld>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5" name="TextShape 1"/>
          <p:cNvSpPr txBox="1"/>
          <p:nvPr/>
        </p:nvSpPr>
        <p:spPr>
          <a:xfrm>
            <a:off x="2568600" y="233280"/>
            <a:ext cx="3475440" cy="618840"/>
          </a:xfrm>
          <a:prstGeom prst="rect">
            <a:avLst/>
          </a:prstGeom>
        </p:spPr>
        <p:txBody>
          <a:bodyPr bIns="0" lIns="0" rIns="0" tIns="0"/>
          <a:p>
            <a:pPr>
              <a:lnSpc>
                <a:spcPct val="100000"/>
              </a:lnSpc>
            </a:pPr>
            <a:r>
              <a:rPr b="1" lang="en-US" sz="4000">
                <a:solidFill>
                  <a:srgbClr val="ffffff"/>
                </a:solidFill>
                <a:latin typeface="HP Simplified"/>
              </a:rPr>
              <a:t>Agile Manager</a:t>
            </a:r>
            <a:r>
              <a:rPr b="1" lang="en-US" sz="4000">
                <a:solidFill>
                  <a:srgbClr val="ffffff"/>
                </a:solidFill>
                <a:latin typeface="HP Simplified"/>
              </a:rPr>
              <a:t>
</a:t>
            </a:r>
            <a:endParaRPr/>
          </a:p>
        </p:txBody>
      </p:sp>
      <p:pic>
        <p:nvPicPr>
          <p:cNvPr descr="" id="266" name="Picture 3"/>
          <p:cNvPicPr/>
          <p:nvPr/>
        </p:nvPicPr>
        <p:blipFill>
          <a:blip r:embed="rId1"/>
          <a:stretch>
            <a:fillRect/>
          </a:stretch>
        </p:blipFill>
        <p:spPr>
          <a:xfrm>
            <a:off x="487440" y="937800"/>
            <a:ext cx="2201040" cy="3733920"/>
          </a:xfrm>
          <a:prstGeom prst="rect">
            <a:avLst/>
          </a:prstGeom>
        </p:spPr>
      </p:pic>
      <p:sp>
        <p:nvSpPr>
          <p:cNvPr id="267" name="CustomShape 2"/>
          <p:cNvSpPr/>
          <p:nvPr/>
        </p:nvSpPr>
        <p:spPr>
          <a:xfrm>
            <a:off x="3122280" y="969480"/>
            <a:ext cx="5544360" cy="1461960"/>
          </a:xfrm>
          <a:prstGeom prst="rect">
            <a:avLst/>
          </a:prstGeom>
        </p:spPr>
        <p:txBody>
          <a:bodyPr bIns="45000" lIns="90000" rIns="90000" tIns="45000"/>
          <a:p>
            <a:pPr>
              <a:lnSpc>
                <a:spcPct val="100000"/>
              </a:lnSpc>
            </a:pPr>
            <a:r>
              <a:rPr lang="en-CA">
                <a:solidFill>
                  <a:srgbClr val="ffffff"/>
                </a:solidFill>
                <a:latin typeface="HP Simplified"/>
              </a:rPr>
              <a:t>“</a:t>
            </a:r>
            <a:r>
              <a:rPr lang="en-CA">
                <a:solidFill>
                  <a:srgbClr val="ffffff"/>
                </a:solidFill>
                <a:latin typeface="HP Simplified"/>
              </a:rPr>
              <a:t>With regard to AANG, it currently plays a large role in the ALM@ES and EDGE method and tool sets.  The EDGE team is examining ways it can incorporate HP Agile Manager into the methods and tools.” (March, 14)</a:t>
            </a:r>
            <a:endParaRPr/>
          </a:p>
        </p:txBody>
      </p:sp>
      <p:sp>
        <p:nvSpPr>
          <p:cNvPr id="268" name="CustomShape 3"/>
          <p:cNvSpPr/>
          <p:nvPr/>
        </p:nvSpPr>
        <p:spPr>
          <a:xfrm>
            <a:off x="492120" y="1677240"/>
            <a:ext cx="1716120" cy="879840"/>
          </a:xfrm>
          <a:prstGeom prst="rect">
            <a:avLst>
              <a:gd fmla="val 16667" name="adj"/>
            </a:avLst>
          </a:prstGeom>
          <a:ln w="25560">
            <a:solidFill>
              <a:srgbClr val="ff0000"/>
            </a:solidFill>
            <a:round/>
          </a:ln>
        </p:spPr>
      </p:sp>
    </p:spTree>
  </p:cSld>
</p:sld>
</file>

<file path=ppt/slides/slide12.xml><?xml version="1.0" encoding="utf-8"?>
<p:sld xmlns:a="http://schemas.openxmlformats.org/drawingml/2006/main" xmlns:p="http://schemas.openxmlformats.org/presentationml/2006/main" xmlns:r="http://schemas.openxmlformats.org/officeDocument/2006/relationships" show="0">
  <p:cSld>
    <p:spTree>
      <p:nvGrpSpPr>
        <p:cNvPr id="1" name=""/>
        <p:cNvGrpSpPr/>
        <p:nvPr/>
      </p:nvGrpSpPr>
      <p:grpSpPr>
        <a:xfrm>
          <a:off x="0" y="0"/>
          <a:ext cx="0" cy="0"/>
          <a:chOff x="0" y="0"/>
          <a:chExt cx="0" cy="0"/>
        </a:xfrm>
      </p:grpSpPr>
      <p:graphicFrame>
        <p:nvGraphicFramePr>
          <p:cNvPr id="269" name="Table 1"/>
          <p:cNvGraphicFramePr/>
          <p:nvPr/>
        </p:nvGraphicFramePr>
        <p:xfrm>
          <a:off x="519480" y="255960"/>
          <a:ext cx="8353440" cy="4372920"/>
        </p:xfrm>
        <a:graphic>
          <a:graphicData uri="http://schemas.openxmlformats.org/drawingml/2006/table">
            <a:tbl>
              <a:tblPr/>
              <a:tblGrid>
                <a:gridCol w="1675080"/>
                <a:gridCol w="1016640"/>
                <a:gridCol w="1682280"/>
                <a:gridCol w="1682280"/>
                <a:gridCol w="2297160"/>
              </a:tblGrid>
              <a:tr h="454680">
                <a:tc>
                  <a:txBody>
                    <a:bodyPr wrap="none"/>
                    <a:p>
                      <a:pPr>
                        <a:lnSpc>
                          <a:spcPct val="100000"/>
                        </a:lnSpc>
                      </a:pPr>
                      <a:r>
                        <a:rPr b="1" lang="en-CA" sz="1000">
                          <a:solidFill>
                            <a:srgbClr val="ffffff"/>
                          </a:solidFill>
                          <a:latin typeface="HP Simplified"/>
                        </a:rPr>
                        <a:t>Products</a:t>
                      </a:r>
                      <a:endParaRPr/>
                    </a:p>
                  </a:txBody>
                  <a:tcPr/>
                </a:tc>
                <a:tc>
                  <a:txBody>
                    <a:bodyPr wrap="none"/>
                    <a:p>
                      <a:pPr>
                        <a:lnSpc>
                          <a:spcPct val="100000"/>
                        </a:lnSpc>
                      </a:pPr>
                      <a:r>
                        <a:rPr b="1" lang="en-CA" sz="1000">
                          <a:solidFill>
                            <a:srgbClr val="ffffff"/>
                          </a:solidFill>
                          <a:latin typeface="HP Simplified"/>
                        </a:rPr>
                        <a:t>Type</a:t>
                      </a:r>
                      <a:endParaRPr/>
                    </a:p>
                  </a:txBody>
                  <a:tcPr/>
                </a:tc>
                <a:tc>
                  <a:txBody>
                    <a:bodyPr wrap="none"/>
                    <a:p>
                      <a:pPr>
                        <a:lnSpc>
                          <a:spcPct val="100000"/>
                        </a:lnSpc>
                      </a:pPr>
                      <a:r>
                        <a:rPr b="1" lang="en-CA" sz="1000">
                          <a:solidFill>
                            <a:srgbClr val="ffffff"/>
                          </a:solidFill>
                          <a:latin typeface="HP Simplified"/>
                        </a:rPr>
                        <a:t>Integration</a:t>
                      </a:r>
                      <a:endParaRPr/>
                    </a:p>
                  </a:txBody>
                  <a:tcPr/>
                </a:tc>
                <a:tc>
                  <a:txBody>
                    <a:bodyPr wrap="none"/>
                    <a:p>
                      <a:pPr>
                        <a:lnSpc>
                          <a:spcPct val="100000"/>
                        </a:lnSpc>
                      </a:pPr>
                      <a:r>
                        <a:rPr b="1" lang="en-CA" sz="1000">
                          <a:solidFill>
                            <a:srgbClr val="ffffff"/>
                          </a:solidFill>
                          <a:latin typeface="HP Simplified"/>
                        </a:rPr>
                        <a:t>Pros</a:t>
                      </a:r>
                      <a:endParaRPr/>
                    </a:p>
                  </a:txBody>
                  <a:tcPr/>
                </a:tc>
                <a:tc>
                  <a:txBody>
                    <a:bodyPr wrap="none"/>
                    <a:p>
                      <a:pPr>
                        <a:lnSpc>
                          <a:spcPct val="100000"/>
                        </a:lnSpc>
                      </a:pPr>
                      <a:r>
                        <a:rPr b="1" lang="en-CA" sz="1000">
                          <a:solidFill>
                            <a:srgbClr val="ffffff"/>
                          </a:solidFill>
                          <a:latin typeface="HP Simplified"/>
                        </a:rPr>
                        <a:t>Cons</a:t>
                      </a:r>
                      <a:endParaRPr/>
                    </a:p>
                  </a:txBody>
                  <a:tcPr/>
                </a:tc>
              </a:tr>
              <a:tr h="683640">
                <a:tc>
                  <a:txBody>
                    <a:bodyPr wrap="none"/>
                    <a:p>
                      <a:pPr>
                        <a:lnSpc>
                          <a:spcPct val="100000"/>
                        </a:lnSpc>
                      </a:pPr>
                      <a:r>
                        <a:rPr lang="en-CA" sz="1000">
                          <a:solidFill>
                            <a:srgbClr val="000000"/>
                          </a:solidFill>
                          <a:latin typeface="HP Simplified"/>
                        </a:rPr>
                        <a:t>Edge Template: Product Backlog</a:t>
                      </a:r>
                      <a:endParaRPr/>
                    </a:p>
                  </a:txBody>
                  <a:tcPr/>
                </a:tc>
                <a:tc>
                  <a:txBody>
                    <a:bodyPr wrap="none"/>
                    <a:p>
                      <a:pPr>
                        <a:lnSpc>
                          <a:spcPct val="100000"/>
                        </a:lnSpc>
                      </a:pPr>
                      <a:r>
                        <a:rPr lang="en-CA" sz="1000">
                          <a:solidFill>
                            <a:srgbClr val="000000"/>
                          </a:solidFill>
                          <a:latin typeface="HP Simplified"/>
                        </a:rPr>
                        <a:t>Excel file</a:t>
                      </a:r>
                      <a:endParaRPr/>
                    </a:p>
                  </a:txBody>
                  <a:tcPr/>
                </a:tc>
                <a:tc>
                  <a:txBody>
                    <a:bodyPr wrap="none"/>
                    <a:p>
                      <a:pPr>
                        <a:lnSpc>
                          <a:spcPct val="100000"/>
                        </a:lnSpc>
                      </a:pPr>
                      <a:r>
                        <a:rPr lang="en-CA" sz="1000">
                          <a:solidFill>
                            <a:srgbClr val="000000"/>
                          </a:solidFill>
                          <a:latin typeface="HP Simplified"/>
                        </a:rPr>
                        <a:t>No integration</a:t>
                      </a:r>
                      <a:endParaRPr/>
                    </a:p>
                    <a:p>
                      <a:pPr>
                        <a:lnSpc>
                          <a:spcPct val="100000"/>
                        </a:lnSpc>
                      </a:pPr>
                      <a:endParaRPr/>
                    </a:p>
                  </a:txBody>
                  <a:tcPr/>
                </a:tc>
                <a:tc>
                  <a:txBody>
                    <a:bodyPr wrap="none"/>
                    <a:p>
                      <a:pPr>
                        <a:lnSpc>
                          <a:spcPct val="100000"/>
                        </a:lnSpc>
                      </a:pPr>
                      <a:r>
                        <a:rPr lang="en-CA" sz="1000">
                          <a:solidFill>
                            <a:srgbClr val="000000"/>
                          </a:solidFill>
                          <a:latin typeface="HP Simplified"/>
                        </a:rPr>
                        <a:t>We can easily customize for the project needs.</a:t>
                      </a:r>
                      <a:endParaRPr/>
                    </a:p>
                  </a:txBody>
                  <a:tcPr/>
                </a:tc>
                <a:tc>
                  <a:txBody>
                    <a:bodyPr wrap="none"/>
                    <a:p>
                      <a:pPr>
                        <a:lnSpc>
                          <a:spcPct val="100000"/>
                        </a:lnSpc>
                      </a:pPr>
                      <a:r>
                        <a:rPr lang="en-CA" sz="1000">
                          <a:solidFill>
                            <a:srgbClr val="000000"/>
                          </a:solidFill>
                          <a:latin typeface="HP Simplified"/>
                        </a:rPr>
                        <a:t>No traceability without manual input. Too much effort to aggregate all information during the project lifecycle. Not reliable.</a:t>
                      </a:r>
                      <a:endParaRPr/>
                    </a:p>
                  </a:txBody>
                  <a:tcPr/>
                </a:tc>
              </a:tr>
              <a:tr h="535680">
                <a:tc>
                  <a:txBody>
                    <a:bodyPr wrap="none"/>
                    <a:p>
                      <a:pPr>
                        <a:lnSpc>
                          <a:spcPct val="100000"/>
                        </a:lnSpc>
                      </a:pPr>
                      <a:r>
                        <a:rPr lang="en-CA" sz="1000">
                          <a:solidFill>
                            <a:srgbClr val="000000"/>
                          </a:solidFill>
                          <a:latin typeface="HP Simplified"/>
                        </a:rPr>
                        <a:t>Agilefant</a:t>
                      </a:r>
                      <a:endParaRPr/>
                    </a:p>
                  </a:txBody>
                  <a:tcPr/>
                </a:tc>
                <a:tc>
                  <a:txBody>
                    <a:bodyPr wrap="none"/>
                    <a:p>
                      <a:pPr>
                        <a:lnSpc>
                          <a:spcPct val="100000"/>
                        </a:lnSpc>
                      </a:pPr>
                      <a:r>
                        <a:rPr lang="en-CA" sz="1000">
                          <a:solidFill>
                            <a:srgbClr val="000000"/>
                          </a:solidFill>
                          <a:latin typeface="HP Simplified"/>
                        </a:rPr>
                        <a:t>Tool</a:t>
                      </a:r>
                      <a:endParaRPr/>
                    </a:p>
                  </a:txBody>
                  <a:tcPr/>
                </a:tc>
                <a:tc>
                  <a:txBody>
                    <a:bodyPr wrap="none"/>
                    <a:p>
                      <a:pPr>
                        <a:lnSpc>
                          <a:spcPct val="100000"/>
                        </a:lnSpc>
                      </a:pPr>
                      <a:r>
                        <a:rPr lang="en-CA" sz="1000">
                          <a:solidFill>
                            <a:srgbClr val="000000"/>
                          </a:solidFill>
                          <a:latin typeface="HP Simplified"/>
                        </a:rPr>
                        <a:t>No integration</a:t>
                      </a:r>
                      <a:endParaRPr/>
                    </a:p>
                  </a:txBody>
                  <a:tcPr/>
                </a:tc>
                <a:tc>
                  <a:txBody>
                    <a:bodyPr wrap="none"/>
                    <a:p>
                      <a:pPr>
                        <a:lnSpc>
                          <a:spcPct val="100000"/>
                        </a:lnSpc>
                      </a:pPr>
                      <a:r>
                        <a:rPr lang="en-CA" sz="1000">
                          <a:solidFill>
                            <a:srgbClr val="000000"/>
                          </a:solidFill>
                          <a:latin typeface="HP Simplified"/>
                        </a:rPr>
                        <a:t>Based on Agile Methodology, easy and fast to input data.</a:t>
                      </a:r>
                      <a:endParaRPr/>
                    </a:p>
                  </a:txBody>
                  <a:tcPr/>
                </a:tc>
                <a:tc>
                  <a:txBody>
                    <a:bodyPr wrap="none"/>
                    <a:p>
                      <a:pPr>
                        <a:lnSpc>
                          <a:spcPct val="100000"/>
                        </a:lnSpc>
                      </a:pPr>
                      <a:r>
                        <a:rPr lang="en-CA" sz="1000">
                          <a:solidFill>
                            <a:srgbClr val="000000"/>
                          </a:solidFill>
                          <a:latin typeface="HP Simplified"/>
                        </a:rPr>
                        <a:t>No integration with other tools, no reports, no imports/exports.</a:t>
                      </a:r>
                      <a:endParaRPr/>
                    </a:p>
                  </a:txBody>
                  <a:tcPr/>
                </a:tc>
              </a:tr>
              <a:tr h="1423440">
                <a:tc>
                  <a:txBody>
                    <a:bodyPr wrap="none"/>
                    <a:p>
                      <a:pPr>
                        <a:lnSpc>
                          <a:spcPct val="100000"/>
                        </a:lnSpc>
                      </a:pPr>
                      <a:r>
                        <a:rPr lang="en-CA" sz="1000">
                          <a:solidFill>
                            <a:srgbClr val="000000"/>
                          </a:solidFill>
                          <a:latin typeface="HP Simplified"/>
                        </a:rPr>
                        <a:t>ALM@ES - AANG</a:t>
                      </a:r>
                      <a:endParaRPr/>
                    </a:p>
                  </a:txBody>
                  <a:tcPr/>
                </a:tc>
                <a:tc>
                  <a:txBody>
                    <a:bodyPr wrap="none"/>
                    <a:p>
                      <a:pPr>
                        <a:lnSpc>
                          <a:spcPct val="100000"/>
                        </a:lnSpc>
                      </a:pPr>
                      <a:r>
                        <a:rPr lang="en-CA" sz="1000">
                          <a:solidFill>
                            <a:srgbClr val="000000"/>
                          </a:solidFill>
                          <a:latin typeface="HP Simplified"/>
                        </a:rPr>
                        <a:t>Tool / plug-in</a:t>
                      </a:r>
                      <a:endParaRPr/>
                    </a:p>
                  </a:txBody>
                  <a:tcPr/>
                </a:tc>
                <a:tc>
                  <a:txBody>
                    <a:bodyPr wrap="none"/>
                    <a:p>
                      <a:pPr>
                        <a:lnSpc>
                          <a:spcPct val="100000"/>
                        </a:lnSpc>
                      </a:pPr>
                      <a:r>
                        <a:rPr lang="en-CA" sz="1000">
                          <a:solidFill>
                            <a:srgbClr val="000000"/>
                          </a:solidFill>
                          <a:latin typeface="HP Simplified"/>
                        </a:rPr>
                        <a:t>AANG Integrated in the ALM@ES and is recognized by HP Edge Methodology</a:t>
                      </a:r>
                      <a:endParaRPr/>
                    </a:p>
                  </a:txBody>
                  <a:tcPr/>
                </a:tc>
                <a:tc>
                  <a:txBody>
                    <a:bodyPr wrap="none"/>
                    <a:p>
                      <a:pPr>
                        <a:lnSpc>
                          <a:spcPct val="100000"/>
                        </a:lnSpc>
                      </a:pPr>
                      <a:r>
                        <a:rPr lang="en-CA" sz="1000">
                          <a:solidFill>
                            <a:srgbClr val="000000"/>
                          </a:solidFill>
                          <a:latin typeface="HP Simplified"/>
                        </a:rPr>
                        <a:t>HP Agile Methodology to the ALM. Full project traceability.</a:t>
                      </a:r>
                      <a:endParaRPr/>
                    </a:p>
                    <a:p>
                      <a:pPr>
                        <a:lnSpc>
                          <a:spcPct val="100000"/>
                        </a:lnSpc>
                      </a:pPr>
                      <a:r>
                        <a:rPr lang="en-CA" sz="1000">
                          <a:solidFill>
                            <a:srgbClr val="000000"/>
                          </a:solidFill>
                          <a:latin typeface="HP Simplified"/>
                        </a:rPr>
                        <a:t>Integrates with Starteam (repository) and Together.</a:t>
                      </a:r>
                      <a:endParaRPr/>
                    </a:p>
                  </a:txBody>
                  <a:tcPr/>
                </a:tc>
                <a:tc>
                  <a:txBody>
                    <a:bodyPr wrap="none"/>
                    <a:p>
                      <a:pPr>
                        <a:lnSpc>
                          <a:spcPct val="100000"/>
                        </a:lnSpc>
                      </a:pPr>
                      <a:r>
                        <a:rPr lang="en-CA" sz="1000">
                          <a:solidFill>
                            <a:srgbClr val="000000"/>
                          </a:solidFill>
                          <a:latin typeface="HP Simplified"/>
                        </a:rPr>
                        <a:t>Slow to load, not easy to maintain (depending on the amount of information). Maybe need some fields customization for requirements or others. Need input from other areas to have the complete traceability. Need a lab/test to explore the integration with AANG.</a:t>
                      </a:r>
                      <a:endParaRPr/>
                    </a:p>
                  </a:txBody>
                  <a:tcPr/>
                </a:tc>
              </a:tr>
              <a:tr h="1275480">
                <a:tc>
                  <a:txBody>
                    <a:bodyPr wrap="none"/>
                    <a:p>
                      <a:pPr>
                        <a:lnSpc>
                          <a:spcPct val="100000"/>
                        </a:lnSpc>
                      </a:pPr>
                      <a:r>
                        <a:rPr lang="en-CA" sz="1000">
                          <a:solidFill>
                            <a:srgbClr val="000000"/>
                          </a:solidFill>
                          <a:latin typeface="HP Simplified"/>
                        </a:rPr>
                        <a:t>HP Agile Manager</a:t>
                      </a:r>
                      <a:endParaRPr/>
                    </a:p>
                    <a:p>
                      <a:pPr>
                        <a:lnSpc>
                          <a:spcPct val="100000"/>
                        </a:lnSpc>
                      </a:pPr>
                      <a:r>
                        <a:rPr lang="en-CA" sz="1000">
                          <a:solidFill>
                            <a:srgbClr val="000000"/>
                          </a:solidFill>
                          <a:latin typeface="HP Simplified"/>
                        </a:rPr>
                        <a:t>(Service Solution – SaaS)</a:t>
                      </a:r>
                      <a:endParaRPr/>
                    </a:p>
                  </a:txBody>
                  <a:tcPr/>
                </a:tc>
                <a:tc>
                  <a:txBody>
                    <a:bodyPr wrap="none"/>
                    <a:p>
                      <a:pPr>
                        <a:lnSpc>
                          <a:spcPct val="100000"/>
                        </a:lnSpc>
                      </a:pPr>
                      <a:r>
                        <a:rPr lang="en-CA" sz="1000">
                          <a:solidFill>
                            <a:srgbClr val="000000"/>
                          </a:solidFill>
                          <a:latin typeface="HP Simplified"/>
                        </a:rPr>
                        <a:t>Tool</a:t>
                      </a:r>
                      <a:endParaRPr/>
                    </a:p>
                  </a:txBody>
                  <a:tcPr/>
                </a:tc>
                <a:tc>
                  <a:txBody>
                    <a:bodyPr wrap="none"/>
                    <a:p>
                      <a:pPr>
                        <a:lnSpc>
                          <a:spcPct val="100000"/>
                        </a:lnSpc>
                      </a:pPr>
                      <a:r>
                        <a:rPr lang="en-CA" sz="1000">
                          <a:solidFill>
                            <a:srgbClr val="000000"/>
                          </a:solidFill>
                          <a:latin typeface="HP Simplified"/>
                        </a:rPr>
                        <a:t>No integration</a:t>
                      </a:r>
                      <a:endParaRPr/>
                    </a:p>
                  </a:txBody>
                  <a:tcPr/>
                </a:tc>
                <a:tc>
                  <a:txBody>
                    <a:bodyPr wrap="none"/>
                    <a:p>
                      <a:pPr>
                        <a:lnSpc>
                          <a:spcPct val="100000"/>
                        </a:lnSpc>
                      </a:pPr>
                      <a:r>
                        <a:rPr lang="en-CA" sz="1000">
                          <a:solidFill>
                            <a:srgbClr val="000000"/>
                          </a:solidFill>
                          <a:latin typeface="HP Simplified"/>
                        </a:rPr>
                        <a:t>Based on Agile Methodology.</a:t>
                      </a:r>
                      <a:endParaRPr/>
                    </a:p>
                    <a:p>
                      <a:pPr>
                        <a:lnSpc>
                          <a:spcPct val="100000"/>
                        </a:lnSpc>
                      </a:pPr>
                      <a:r>
                        <a:rPr lang="en-CA" sz="1000">
                          <a:solidFill>
                            <a:srgbClr val="000000"/>
                          </a:solidFill>
                          <a:latin typeface="HP Simplified"/>
                        </a:rPr>
                        <a:t>Not able to validate the tool but seems that provide a full management/traceability during the project lifecycle.</a:t>
                      </a:r>
                      <a:endParaRPr/>
                    </a:p>
                  </a:txBody>
                  <a:tcPr/>
                </a:tc>
                <a:tc>
                  <a:txBody>
                    <a:bodyPr wrap="none"/>
                    <a:p>
                      <a:pPr>
                        <a:lnSpc>
                          <a:spcPct val="100000"/>
                        </a:lnSpc>
                      </a:pPr>
                      <a:r>
                        <a:rPr lang="en-CA" sz="1000">
                          <a:solidFill>
                            <a:srgbClr val="000000"/>
                          </a:solidFill>
                          <a:latin typeface="HP Simplified"/>
                        </a:rPr>
                        <a:t>EDGE team is examining ways to incorporate HP Agile Manager into the methodology and tools. </a:t>
                      </a:r>
                      <a:endParaRPr/>
                    </a:p>
                    <a:p>
                      <a:pPr>
                        <a:lnSpc>
                          <a:spcPct val="100000"/>
                        </a:lnSpc>
                      </a:pPr>
                      <a:endParaRPr/>
                    </a:p>
                  </a:txBody>
                  <a:tcPr/>
                </a:tc>
              </a:tr>
            </a:tbl>
          </a:graphicData>
        </a:graphic>
      </p:graphicFrame>
    </p:spTree>
  </p:cSld>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0" name="TextShape 1"/>
          <p:cNvSpPr txBox="1"/>
          <p:nvPr/>
        </p:nvSpPr>
        <p:spPr>
          <a:xfrm>
            <a:off x="329040" y="237600"/>
            <a:ext cx="7221960" cy="722880"/>
          </a:xfrm>
          <a:prstGeom prst="rect">
            <a:avLst/>
          </a:prstGeom>
        </p:spPr>
        <p:txBody>
          <a:bodyPr bIns="0" lIns="0" rIns="0" tIns="0"/>
          <a:p>
            <a:pPr>
              <a:lnSpc>
                <a:spcPct val="100000"/>
              </a:lnSpc>
            </a:pPr>
            <a:r>
              <a:rPr b="1" lang="en-US" sz="4000">
                <a:solidFill>
                  <a:srgbClr val="000000"/>
                </a:solidFill>
                <a:latin typeface="HP Simplified"/>
              </a:rPr>
              <a:t>Links</a:t>
            </a:r>
            <a:endParaRPr/>
          </a:p>
        </p:txBody>
      </p:sp>
      <p:sp>
        <p:nvSpPr>
          <p:cNvPr id="271" name="CustomShape 2"/>
          <p:cNvSpPr/>
          <p:nvPr/>
        </p:nvSpPr>
        <p:spPr>
          <a:xfrm>
            <a:off x="371880" y="898920"/>
            <a:ext cx="8306640" cy="3953520"/>
          </a:xfrm>
          <a:prstGeom prst="rect">
            <a:avLst/>
          </a:prstGeom>
        </p:spPr>
        <p:txBody>
          <a:bodyPr bIns="45000" lIns="90000" rIns="90000" tIns="45000"/>
          <a:p>
            <a:pPr>
              <a:lnSpc>
                <a:spcPct val="100000"/>
              </a:lnSpc>
            </a:pPr>
            <a:r>
              <a:rPr lang="en-CA" sz="1600">
                <a:solidFill>
                  <a:srgbClr val="000000"/>
                </a:solidFill>
                <a:latin typeface="HP Simplified"/>
              </a:rPr>
              <a:t>EDGE - Agile Development v10: </a:t>
            </a:r>
            <a:r>
              <a:rPr lang="en-CA" sz="1600" u="sng">
                <a:solidFill>
                  <a:srgbClr val="0096d6"/>
                </a:solidFill>
                <a:latin typeface="HP Simplified"/>
                <a:hlinkClick r:id="rId1"/>
              </a:rPr>
              <a:t>http</a:t>
            </a:r>
            <a:r>
              <a:rPr lang="en-CA" sz="1600" u="sng">
                <a:solidFill>
                  <a:srgbClr val="0096d6"/>
                </a:solidFill>
                <a:latin typeface="HP Simplified"/>
                <a:hlinkClick r:id="rId2"/>
              </a:rPr>
              <a:t>://pve.corp.hp.com/app/viewer/appl/pview.htm?item=19671&amp;RememberMe=false</a:t>
            </a:r>
            <a:endParaRPr/>
          </a:p>
          <a:p>
            <a:pPr>
              <a:lnSpc>
                <a:spcPct val="100000"/>
              </a:lnSpc>
            </a:pPr>
            <a:endParaRPr/>
          </a:p>
          <a:p>
            <a:pPr>
              <a:lnSpc>
                <a:spcPct val="100000"/>
              </a:lnSpc>
            </a:pPr>
            <a:r>
              <a:rPr lang="en-CA" sz="1600">
                <a:solidFill>
                  <a:srgbClr val="000000"/>
                </a:solidFill>
                <a:latin typeface="HP Simplified"/>
              </a:rPr>
              <a:t>HP Agile Manager Help center: </a:t>
            </a:r>
            <a:r>
              <a:rPr lang="en-CA" sz="1600" u="sng">
                <a:solidFill>
                  <a:srgbClr val="0096d6"/>
                </a:solidFill>
                <a:latin typeface="HP Simplified"/>
                <a:hlinkClick r:id="rId3"/>
              </a:rPr>
              <a:t>https</a:t>
            </a:r>
            <a:r>
              <a:rPr lang="en-CA" sz="1600" u="sng">
                <a:solidFill>
                  <a:srgbClr val="0096d6"/>
                </a:solidFill>
                <a:latin typeface="HP Simplified"/>
                <a:hlinkClick r:id="rId4"/>
              </a:rPr>
              <a:t>://agilemanager-docs.saas.hp.com/agmdocs</a:t>
            </a:r>
            <a:r>
              <a:rPr lang="en-CA" sz="1600" u="sng">
                <a:solidFill>
                  <a:srgbClr val="0096d6"/>
                </a:solidFill>
                <a:latin typeface="HP Simplified"/>
                <a:hlinkClick r:id="rId5"/>
              </a:rPr>
              <a:t>/</a:t>
            </a:r>
            <a:endParaRPr/>
          </a:p>
          <a:p>
            <a:pPr>
              <a:lnSpc>
                <a:spcPct val="100000"/>
              </a:lnSpc>
            </a:pPr>
            <a:endParaRPr/>
          </a:p>
          <a:p>
            <a:pPr>
              <a:lnSpc>
                <a:spcPct val="100000"/>
              </a:lnSpc>
            </a:pPr>
            <a:r>
              <a:rPr lang="en-CA" sz="1600">
                <a:solidFill>
                  <a:srgbClr val="000000"/>
                </a:solidFill>
                <a:latin typeface="HP Simplified"/>
              </a:rPr>
              <a:t>HP ALM@ES:</a:t>
            </a:r>
            <a:endParaRPr/>
          </a:p>
          <a:p>
            <a:pPr>
              <a:lnSpc>
                <a:spcPct val="100000"/>
              </a:lnSpc>
            </a:pPr>
            <a:r>
              <a:rPr lang="en-CA" sz="1600" u="sng">
                <a:solidFill>
                  <a:srgbClr val="000000"/>
                </a:solidFill>
                <a:latin typeface="HP Simplified"/>
                <a:hlinkClick r:id="rId6"/>
              </a:rPr>
              <a:t>http://</a:t>
            </a:r>
            <a:r>
              <a:rPr lang="en-CA" sz="1600" u="sng">
                <a:solidFill>
                  <a:srgbClr val="000000"/>
                </a:solidFill>
                <a:latin typeface="HP Simplified"/>
                <a:hlinkClick r:id="rId7"/>
              </a:rPr>
              <a:t>intranet.hp.com/enterpriseservices/ww/wg/functions/HPEDGEPlatform/Operations/Tools/Pages/HP_ALM.aspx</a:t>
            </a:r>
            <a:endParaRPr/>
          </a:p>
          <a:p>
            <a:pPr>
              <a:lnSpc>
                <a:spcPct val="100000"/>
              </a:lnSpc>
            </a:pPr>
            <a:r>
              <a:rPr lang="en-CA" sz="1600">
                <a:solidFill>
                  <a:srgbClr val="000000"/>
                </a:solidFill>
                <a:latin typeface="HP Simplified"/>
              </a:rPr>
              <a:t>ALM ES: </a:t>
            </a:r>
            <a:r>
              <a:rPr lang="en-CA" sz="1600" u="sng">
                <a:solidFill>
                  <a:srgbClr val="000000"/>
                </a:solidFill>
                <a:latin typeface="HP Simplified"/>
                <a:hlinkClick r:id="rId8"/>
              </a:rPr>
              <a:t>http://</a:t>
            </a:r>
            <a:r>
              <a:rPr lang="en-CA" sz="1600" u="sng">
                <a:solidFill>
                  <a:srgbClr val="000000"/>
                </a:solidFill>
                <a:latin typeface="HP Simplified"/>
                <a:hlinkClick r:id="rId9"/>
              </a:rPr>
              <a:t>qc3d.atlanta.hp.com/qcbin/start_a.jsp</a:t>
            </a:r>
            <a:endParaRPr/>
          </a:p>
          <a:p>
            <a:pPr>
              <a:lnSpc>
                <a:spcPct val="100000"/>
              </a:lnSpc>
            </a:pPr>
            <a:endParaRPr/>
          </a:p>
          <a:p>
            <a:pPr>
              <a:lnSpc>
                <a:spcPct val="100000"/>
              </a:lnSpc>
            </a:pPr>
            <a:r>
              <a:rPr lang="en-CA" sz="1600">
                <a:solidFill>
                  <a:srgbClr val="000000"/>
                </a:solidFill>
                <a:latin typeface="HP Simplified"/>
              </a:rPr>
              <a:t>Agile Accelerator Next Generation (AANG):</a:t>
            </a:r>
            <a:endParaRPr/>
          </a:p>
          <a:p>
            <a:pPr>
              <a:lnSpc>
                <a:spcPct val="100000"/>
              </a:lnSpc>
            </a:pPr>
            <a:r>
              <a:rPr lang="en-CA" sz="1600" u="sng">
                <a:solidFill>
                  <a:srgbClr val="0096d6"/>
                </a:solidFill>
                <a:latin typeface="HP Simplified"/>
                <a:hlinkClick r:id="rId10"/>
              </a:rPr>
              <a:t>http://</a:t>
            </a:r>
            <a:r>
              <a:rPr lang="en-CA" sz="1600" u="sng">
                <a:solidFill>
                  <a:srgbClr val="0096d6"/>
                </a:solidFill>
                <a:latin typeface="HP Simplified"/>
                <a:hlinkClick r:id="rId11"/>
              </a:rPr>
              <a:t>intranet.hp.com/enterpriseservices/ww/wg/functions/HPEDGEPlatform/Operations/Tools/Pages/AANG.aspx</a:t>
            </a:r>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2" name="TextShape 1"/>
          <p:cNvSpPr txBox="1"/>
          <p:nvPr/>
        </p:nvSpPr>
        <p:spPr>
          <a:xfrm>
            <a:off x="329040" y="238320"/>
            <a:ext cx="7221960" cy="2006280"/>
          </a:xfrm>
          <a:prstGeom prst="rect">
            <a:avLst/>
          </a:prstGeom>
        </p:spPr>
        <p:txBody>
          <a:bodyPr bIns="0" lIns="0" rIns="0" tIns="0"/>
          <a:p>
            <a:pPr>
              <a:lnSpc>
                <a:spcPct val="100000"/>
              </a:lnSpc>
            </a:pPr>
            <a:r>
              <a:rPr b="1" lang="en-US" sz="4000">
                <a:solidFill>
                  <a:srgbClr val="ffffff"/>
                </a:solidFill>
                <a:latin typeface="HP Simplified"/>
              </a:rPr>
              <a:t>Thank you</a:t>
            </a:r>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7" name="TextShape 1"/>
          <p:cNvSpPr txBox="1"/>
          <p:nvPr/>
        </p:nvSpPr>
        <p:spPr>
          <a:xfrm>
            <a:off x="329040" y="237600"/>
            <a:ext cx="2292840" cy="572760"/>
          </a:xfrm>
          <a:prstGeom prst="rect">
            <a:avLst/>
          </a:prstGeom>
        </p:spPr>
        <p:txBody>
          <a:bodyPr bIns="0" lIns="0" rIns="0" tIns="0"/>
          <a:p>
            <a:pPr>
              <a:lnSpc>
                <a:spcPct val="100000"/>
              </a:lnSpc>
            </a:pPr>
            <a:r>
              <a:rPr b="1" lang="en-US" sz="4000">
                <a:solidFill>
                  <a:srgbClr val="000000"/>
                </a:solidFill>
                <a:latin typeface="HP Simplified"/>
              </a:rPr>
              <a:t>Agenda</a:t>
            </a:r>
            <a:endParaRPr/>
          </a:p>
        </p:txBody>
      </p:sp>
      <p:sp>
        <p:nvSpPr>
          <p:cNvPr id="238" name="CustomShape 2"/>
          <p:cNvSpPr/>
          <p:nvPr/>
        </p:nvSpPr>
        <p:spPr>
          <a:xfrm>
            <a:off x="329040" y="1130040"/>
            <a:ext cx="3351240" cy="1860840"/>
          </a:xfrm>
          <a:prstGeom prst="rect">
            <a:avLst/>
          </a:prstGeom>
        </p:spPr>
        <p:txBody>
          <a:bodyPr bIns="45000" lIns="90000" rIns="90000" tIns="45000"/>
          <a:p>
            <a:pPr>
              <a:lnSpc>
                <a:spcPct val="100000"/>
              </a:lnSpc>
              <a:buFont typeface="Arial"/>
              <a:buChar char="•"/>
            </a:pPr>
            <a:r>
              <a:rPr lang="en-CA" sz="1600">
                <a:solidFill>
                  <a:srgbClr val="000000"/>
                </a:solidFill>
                <a:latin typeface="HP Simplified"/>
              </a:rPr>
              <a:t>EDGE Agile Development v.10</a:t>
            </a:r>
            <a:endParaRPr/>
          </a:p>
          <a:p>
            <a:pPr>
              <a:lnSpc>
                <a:spcPct val="100000"/>
              </a:lnSpc>
              <a:buFont typeface="Arial"/>
              <a:buChar char="•"/>
            </a:pPr>
            <a:r>
              <a:rPr lang="en-CA" sz="1600">
                <a:solidFill>
                  <a:srgbClr val="000000"/>
                </a:solidFill>
                <a:latin typeface="HP Simplified"/>
              </a:rPr>
              <a:t>Agilefant</a:t>
            </a:r>
            <a:endParaRPr/>
          </a:p>
          <a:p>
            <a:pPr>
              <a:lnSpc>
                <a:spcPct val="100000"/>
              </a:lnSpc>
              <a:buFont typeface="Arial"/>
              <a:buChar char="•"/>
            </a:pPr>
            <a:r>
              <a:rPr lang="en-CA" sz="1600">
                <a:solidFill>
                  <a:srgbClr val="000000"/>
                </a:solidFill>
                <a:latin typeface="HP Simplified"/>
              </a:rPr>
              <a:t>HP ALM@ES with AANG</a:t>
            </a:r>
            <a:endParaRPr/>
          </a:p>
          <a:p>
            <a:pPr>
              <a:lnSpc>
                <a:spcPct val="100000"/>
              </a:lnSpc>
              <a:buFont typeface="Arial"/>
              <a:buChar char="•"/>
            </a:pPr>
            <a:r>
              <a:rPr lang="en-CA" sz="1600">
                <a:solidFill>
                  <a:srgbClr val="000000"/>
                </a:solidFill>
                <a:latin typeface="HP Simplified"/>
              </a:rPr>
              <a:t>Agile Manager</a:t>
            </a:r>
            <a:endParaRPr/>
          </a:p>
          <a:p>
            <a:pPr>
              <a:lnSpc>
                <a:spcPct val="100000"/>
              </a:lnSpc>
              <a:buFont typeface="Arial"/>
              <a:buChar char="•"/>
            </a:pPr>
            <a:r>
              <a:rPr lang="en-CA" sz="1600">
                <a:solidFill>
                  <a:srgbClr val="000000"/>
                </a:solidFill>
                <a:latin typeface="HP Simplified"/>
              </a:rPr>
              <a:t>Links</a:t>
            </a:r>
            <a:endParaRPr/>
          </a:p>
        </p:txBody>
      </p:sp>
      <p:pic>
        <p:nvPicPr>
          <p:cNvPr descr="" id="239" name="Picture 1"/>
          <p:cNvPicPr/>
          <p:nvPr/>
        </p:nvPicPr>
        <p:blipFill>
          <a:blip r:embed="rId1"/>
          <a:stretch>
            <a:fillRect/>
          </a:stretch>
        </p:blipFill>
        <p:spPr>
          <a:xfrm>
            <a:off x="3567600" y="2247480"/>
            <a:ext cx="4019400" cy="2893320"/>
          </a:xfrm>
          <a:prstGeom prst="rect">
            <a:avLst/>
          </a:prstGeom>
        </p:spPr>
      </p:pic>
    </p:spTree>
  </p:cSld>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0" name="TextShape 1"/>
          <p:cNvSpPr txBox="1"/>
          <p:nvPr/>
        </p:nvSpPr>
        <p:spPr>
          <a:xfrm>
            <a:off x="163440" y="289080"/>
            <a:ext cx="7122240" cy="618840"/>
          </a:xfrm>
          <a:prstGeom prst="rect">
            <a:avLst/>
          </a:prstGeom>
        </p:spPr>
        <p:txBody>
          <a:bodyPr bIns="0" lIns="0" rIns="0" tIns="0"/>
          <a:p>
            <a:pPr>
              <a:lnSpc>
                <a:spcPct val="100000"/>
              </a:lnSpc>
            </a:pPr>
            <a:r>
              <a:rPr b="1" lang="en-US" sz="4000">
                <a:solidFill>
                  <a:srgbClr val="ffffff"/>
                </a:solidFill>
                <a:latin typeface="HP Simplified"/>
              </a:rPr>
              <a:t>EDGE Agile Development v.10</a:t>
            </a:r>
            <a:r>
              <a:rPr b="1" lang="en-US" sz="4000">
                <a:solidFill>
                  <a:srgbClr val="ffffff"/>
                </a:solidFill>
                <a:latin typeface="HP Simplified"/>
              </a:rPr>
              <a:t>
</a:t>
            </a:r>
            <a:endParaRPr/>
          </a:p>
        </p:txBody>
      </p:sp>
      <p:pic>
        <p:nvPicPr>
          <p:cNvPr descr="" id="241" name="Picture 2"/>
          <p:cNvPicPr/>
          <p:nvPr/>
        </p:nvPicPr>
        <p:blipFill>
          <a:blip r:embed="rId1"/>
          <a:stretch>
            <a:fillRect/>
          </a:stretch>
        </p:blipFill>
        <p:spPr>
          <a:xfrm>
            <a:off x="180360" y="892440"/>
            <a:ext cx="7675920" cy="3668040"/>
          </a:xfrm>
          <a:prstGeom prst="rect">
            <a:avLst/>
          </a:prstGeom>
        </p:spPr>
      </p:pic>
      <p:sp>
        <p:nvSpPr>
          <p:cNvPr id="242" name="CustomShape 2"/>
          <p:cNvSpPr/>
          <p:nvPr/>
        </p:nvSpPr>
        <p:spPr>
          <a:xfrm>
            <a:off x="180360" y="2172960"/>
            <a:ext cx="1311840" cy="371520"/>
          </a:xfrm>
          <a:prstGeom prst="rect">
            <a:avLst>
              <a:gd fmla="val 16667" name="adj"/>
            </a:avLst>
          </a:prstGeom>
          <a:ln w="25560">
            <a:solidFill>
              <a:srgbClr val="ff0000"/>
            </a:solidFill>
            <a:round/>
          </a:ln>
        </p:spPr>
      </p:sp>
      <p:pic>
        <p:nvPicPr>
          <p:cNvPr descr="" id="243" name=""/>
          <p:cNvPicPr/>
          <p:nvPr/>
        </p:nvPicPr>
        <p:blipFill>
          <a:blip r:embed="rId2"/>
          <a:stretch>
            <a:fillRect/>
          </a:stretch>
        </p:blipFill>
        <p:spPr>
          <a:xfrm>
            <a:off x="7950240" y="977760"/>
            <a:ext cx="774720" cy="647640"/>
          </a:xfrm>
          <a:prstGeom prst="rect">
            <a:avLst/>
          </a:prstGeom>
        </p:spPr>
      </p:pic>
    </p:spTree>
  </p:cSld>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4" name="TextShape 1"/>
          <p:cNvSpPr txBox="1"/>
          <p:nvPr/>
        </p:nvSpPr>
        <p:spPr>
          <a:xfrm>
            <a:off x="329040" y="240840"/>
            <a:ext cx="2355120" cy="607320"/>
          </a:xfrm>
          <a:prstGeom prst="rect">
            <a:avLst/>
          </a:prstGeom>
        </p:spPr>
        <p:txBody>
          <a:bodyPr bIns="0" lIns="0" rIns="0" tIns="0"/>
          <a:p>
            <a:pPr>
              <a:lnSpc>
                <a:spcPct val="100000"/>
              </a:lnSpc>
            </a:pPr>
            <a:r>
              <a:rPr b="1" lang="en-US" sz="4000">
                <a:solidFill>
                  <a:srgbClr val="ffffff"/>
                </a:solidFill>
                <a:latin typeface="HP Simplified"/>
              </a:rPr>
              <a:t>Agilefant</a:t>
            </a:r>
            <a:endParaRPr/>
          </a:p>
        </p:txBody>
      </p:sp>
      <p:pic>
        <p:nvPicPr>
          <p:cNvPr descr="" id="245" name="Picture 2"/>
          <p:cNvPicPr/>
          <p:nvPr/>
        </p:nvPicPr>
        <p:blipFill>
          <a:blip r:embed="rId1"/>
          <a:stretch>
            <a:fillRect/>
          </a:stretch>
        </p:blipFill>
        <p:spPr>
          <a:xfrm>
            <a:off x="372960" y="914400"/>
            <a:ext cx="8295120" cy="3526920"/>
          </a:xfrm>
          <a:prstGeom prst="rect">
            <a:avLst/>
          </a:prstGeom>
        </p:spPr>
      </p:pic>
    </p:spTree>
  </p:cSld>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6" name="TextShape 1"/>
          <p:cNvSpPr txBox="1"/>
          <p:nvPr/>
        </p:nvSpPr>
        <p:spPr>
          <a:xfrm>
            <a:off x="123480" y="262800"/>
            <a:ext cx="5683680" cy="618840"/>
          </a:xfrm>
          <a:prstGeom prst="rect">
            <a:avLst/>
          </a:prstGeom>
        </p:spPr>
        <p:txBody>
          <a:bodyPr bIns="0" lIns="0" rIns="0" tIns="0"/>
          <a:p>
            <a:pPr>
              <a:lnSpc>
                <a:spcPct val="100000"/>
              </a:lnSpc>
            </a:pPr>
            <a:r>
              <a:rPr b="1" lang="en-US" sz="4000">
                <a:solidFill>
                  <a:srgbClr val="ffffff"/>
                </a:solidFill>
                <a:latin typeface="HP Simplified"/>
              </a:rPr>
              <a:t>HP ALM@ES with AANG</a:t>
            </a:r>
            <a:r>
              <a:rPr b="1" lang="en-US" sz="4000">
                <a:solidFill>
                  <a:srgbClr val="ffffff"/>
                </a:solidFill>
                <a:latin typeface="HP Simplified"/>
              </a:rPr>
              <a:t>
</a:t>
            </a:r>
            <a:endParaRPr/>
          </a:p>
        </p:txBody>
      </p:sp>
      <p:pic>
        <p:nvPicPr>
          <p:cNvPr descr="" id="247" name="Picture 2"/>
          <p:cNvPicPr/>
          <p:nvPr/>
        </p:nvPicPr>
        <p:blipFill>
          <a:blip r:embed="rId1"/>
          <a:stretch>
            <a:fillRect/>
          </a:stretch>
        </p:blipFill>
        <p:spPr>
          <a:xfrm>
            <a:off x="232920" y="959400"/>
            <a:ext cx="5765040" cy="3408480"/>
          </a:xfrm>
          <a:prstGeom prst="rect">
            <a:avLst/>
          </a:prstGeom>
        </p:spPr>
      </p:pic>
      <p:pic>
        <p:nvPicPr>
          <p:cNvPr descr="" id="248" name=""/>
          <p:cNvPicPr/>
          <p:nvPr/>
        </p:nvPicPr>
        <p:blipFill>
          <a:blip r:embed="rId2"/>
          <a:stretch>
            <a:fillRect/>
          </a:stretch>
        </p:blipFill>
        <p:spPr>
          <a:xfrm>
            <a:off x="6515280" y="2197080"/>
            <a:ext cx="914400" cy="762120"/>
          </a:xfrm>
          <a:prstGeom prst="rect">
            <a:avLst/>
          </a:prstGeom>
        </p:spPr>
      </p:pic>
    </p:spTree>
  </p:cSld>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249" name="Picture 2"/>
          <p:cNvPicPr/>
          <p:nvPr/>
        </p:nvPicPr>
        <p:blipFill>
          <a:blip r:embed="rId1"/>
          <a:stretch>
            <a:fillRect/>
          </a:stretch>
        </p:blipFill>
        <p:spPr>
          <a:xfrm>
            <a:off x="356400" y="775080"/>
            <a:ext cx="7462080" cy="3975120"/>
          </a:xfrm>
          <a:prstGeom prst="rect">
            <a:avLst/>
          </a:prstGeom>
        </p:spPr>
      </p:pic>
      <p:sp>
        <p:nvSpPr>
          <p:cNvPr id="250" name="TextShape 1"/>
          <p:cNvSpPr txBox="1"/>
          <p:nvPr/>
        </p:nvSpPr>
        <p:spPr>
          <a:xfrm>
            <a:off x="370080" y="219600"/>
            <a:ext cx="7448400" cy="430560"/>
          </a:xfrm>
          <a:prstGeom prst="rect">
            <a:avLst/>
          </a:prstGeom>
        </p:spPr>
        <p:txBody>
          <a:bodyPr bIns="0" lIns="0" rIns="0" tIns="0"/>
          <a:p>
            <a:pPr>
              <a:lnSpc>
                <a:spcPct val="100000"/>
              </a:lnSpc>
            </a:pPr>
            <a:r>
              <a:rPr b="1" lang="en-US" sz="2800">
                <a:solidFill>
                  <a:srgbClr val="000000"/>
                </a:solidFill>
                <a:latin typeface="HP Simplified"/>
              </a:rPr>
              <a:t>Requirements Type</a:t>
            </a:r>
            <a:endParaRPr/>
          </a:p>
        </p:txBody>
      </p:sp>
      <p:sp>
        <p:nvSpPr>
          <p:cNvPr id="251" name="CustomShape 2"/>
          <p:cNvSpPr/>
          <p:nvPr/>
        </p:nvSpPr>
        <p:spPr>
          <a:xfrm>
            <a:off x="6478200" y="1425960"/>
            <a:ext cx="1340280" cy="3323880"/>
          </a:xfrm>
          <a:prstGeom prst="rect">
            <a:avLst>
              <a:gd fmla="val 16667" name="adj"/>
            </a:avLst>
          </a:prstGeom>
          <a:ln w="25560">
            <a:solidFill>
              <a:srgbClr val="ff0000"/>
            </a:solidFill>
            <a:round/>
          </a:ln>
        </p:spPr>
      </p:sp>
    </p:spTree>
  </p:cSld>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2" name="TextShape 1"/>
          <p:cNvSpPr txBox="1"/>
          <p:nvPr/>
        </p:nvSpPr>
        <p:spPr>
          <a:xfrm>
            <a:off x="370080" y="219600"/>
            <a:ext cx="3744360" cy="430560"/>
          </a:xfrm>
          <a:prstGeom prst="rect">
            <a:avLst/>
          </a:prstGeom>
        </p:spPr>
        <p:txBody>
          <a:bodyPr bIns="0" lIns="0" rIns="0" tIns="0"/>
          <a:p>
            <a:pPr>
              <a:lnSpc>
                <a:spcPct val="100000"/>
              </a:lnSpc>
            </a:pPr>
            <a:r>
              <a:rPr b="1" lang="en-US" sz="2800">
                <a:solidFill>
                  <a:srgbClr val="000000"/>
                </a:solidFill>
                <a:latin typeface="HP Simplified"/>
              </a:rPr>
              <a:t>Requirements Details</a:t>
            </a:r>
            <a:endParaRPr/>
          </a:p>
        </p:txBody>
      </p:sp>
      <p:pic>
        <p:nvPicPr>
          <p:cNvPr descr="" id="253" name="Picture 2"/>
          <p:cNvPicPr/>
          <p:nvPr/>
        </p:nvPicPr>
        <p:blipFill>
          <a:blip r:embed="rId1"/>
          <a:stretch>
            <a:fillRect/>
          </a:stretch>
        </p:blipFill>
        <p:spPr>
          <a:xfrm>
            <a:off x="302400" y="821520"/>
            <a:ext cx="8352720" cy="3682800"/>
          </a:xfrm>
          <a:prstGeom prst="rect">
            <a:avLst/>
          </a:prstGeom>
        </p:spPr>
      </p:pic>
      <p:sp>
        <p:nvSpPr>
          <p:cNvPr id="254" name="CustomShape 2"/>
          <p:cNvSpPr/>
          <p:nvPr/>
        </p:nvSpPr>
        <p:spPr>
          <a:xfrm>
            <a:off x="302400" y="1635120"/>
            <a:ext cx="1340280" cy="1789560"/>
          </a:xfrm>
          <a:prstGeom prst="rect">
            <a:avLst>
              <a:gd fmla="val 16667" name="adj"/>
            </a:avLst>
          </a:prstGeom>
          <a:ln w="25560">
            <a:solidFill>
              <a:srgbClr val="ff0000"/>
            </a:solidFill>
            <a:round/>
          </a:ln>
        </p:spPr>
      </p:sp>
    </p:spTree>
  </p:cSld>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5" name="TextShape 1"/>
          <p:cNvSpPr txBox="1"/>
          <p:nvPr/>
        </p:nvSpPr>
        <p:spPr>
          <a:xfrm>
            <a:off x="331560" y="235080"/>
            <a:ext cx="8116920" cy="430560"/>
          </a:xfrm>
          <a:prstGeom prst="rect">
            <a:avLst/>
          </a:prstGeom>
        </p:spPr>
        <p:txBody>
          <a:bodyPr bIns="0" lIns="0" rIns="0" tIns="0"/>
          <a:p>
            <a:pPr>
              <a:lnSpc>
                <a:spcPct val="100000"/>
              </a:lnSpc>
            </a:pPr>
            <a:r>
              <a:rPr b="1" lang="en-US" sz="2800">
                <a:solidFill>
                  <a:srgbClr val="000000"/>
                </a:solidFill>
                <a:latin typeface="HP Simplified"/>
              </a:rPr>
              <a:t>Traceability Matrix</a:t>
            </a:r>
            <a:endParaRPr/>
          </a:p>
        </p:txBody>
      </p:sp>
      <p:pic>
        <p:nvPicPr>
          <p:cNvPr descr="" id="256" name="Picture 3"/>
          <p:cNvPicPr/>
          <p:nvPr/>
        </p:nvPicPr>
        <p:blipFill>
          <a:blip r:embed="rId1"/>
          <a:stretch>
            <a:fillRect/>
          </a:stretch>
        </p:blipFill>
        <p:spPr>
          <a:xfrm>
            <a:off x="432720" y="852480"/>
            <a:ext cx="6804720" cy="3567240"/>
          </a:xfrm>
          <a:prstGeom prst="rect">
            <a:avLst/>
          </a:prstGeom>
        </p:spPr>
      </p:pic>
      <p:sp>
        <p:nvSpPr>
          <p:cNvPr id="257" name="CustomShape 2"/>
          <p:cNvSpPr/>
          <p:nvPr/>
        </p:nvSpPr>
        <p:spPr>
          <a:xfrm>
            <a:off x="432720" y="1418040"/>
            <a:ext cx="1006920" cy="3001680"/>
          </a:xfrm>
          <a:prstGeom prst="rect">
            <a:avLst>
              <a:gd fmla="val 16667" name="adj"/>
            </a:avLst>
          </a:prstGeom>
          <a:ln w="25560">
            <a:solidFill>
              <a:srgbClr val="ff0000"/>
            </a:solidFill>
            <a:round/>
          </a:ln>
        </p:spPr>
      </p:sp>
      <p:pic>
        <p:nvPicPr>
          <p:cNvPr descr="" id="258" name=""/>
          <p:cNvPicPr/>
          <p:nvPr/>
        </p:nvPicPr>
        <p:blipFill>
          <a:blip r:embed="rId2"/>
          <a:stretch>
            <a:fillRect/>
          </a:stretch>
        </p:blipFill>
        <p:spPr>
          <a:xfrm>
            <a:off x="7327800" y="851040"/>
            <a:ext cx="787320" cy="635040"/>
          </a:xfrm>
          <a:prstGeom prst="rect">
            <a:avLst/>
          </a:prstGeom>
        </p:spPr>
      </p:pic>
    </p:spTree>
  </p:cSld>
</p:sld>
</file>

<file path=ppt/slides/slide9.xml><?xml version="1.0" encoding="utf-8"?>
<p:sld xmlns:a="http://schemas.openxmlformats.org/drawingml/2006/main" xmlns:p="http://schemas.openxmlformats.org/presentationml/2006/main" xmlns:r="http://schemas.openxmlformats.org/officeDocument/2006/relationships" show="0">
  <p:cSld>
    <p:spTree>
      <p:nvGrpSpPr>
        <p:cNvPr id="1" name=""/>
        <p:cNvGrpSpPr/>
        <p:nvPr/>
      </p:nvGrpSpPr>
      <p:grpSpPr>
        <a:xfrm>
          <a:off x="0" y="0"/>
          <a:ext cx="0" cy="0"/>
          <a:chOff x="0" y="0"/>
          <a:chExt cx="0" cy="0"/>
        </a:xfrm>
      </p:grpSpPr>
      <p:sp>
        <p:nvSpPr>
          <p:cNvPr id="259" name="TextShape 1"/>
          <p:cNvSpPr txBox="1"/>
          <p:nvPr/>
        </p:nvSpPr>
        <p:spPr>
          <a:xfrm>
            <a:off x="331560" y="235080"/>
            <a:ext cx="8139240" cy="430560"/>
          </a:xfrm>
          <a:prstGeom prst="rect">
            <a:avLst/>
          </a:prstGeom>
        </p:spPr>
        <p:txBody>
          <a:bodyPr bIns="0" lIns="0" rIns="0" tIns="0"/>
          <a:p>
            <a:pPr>
              <a:lnSpc>
                <a:spcPct val="100000"/>
              </a:lnSpc>
            </a:pPr>
            <a:r>
              <a:rPr b="1" lang="en-US" sz="2800">
                <a:solidFill>
                  <a:srgbClr val="000000"/>
                </a:solidFill>
                <a:latin typeface="HP Simplified"/>
              </a:rPr>
              <a:t>Tests</a:t>
            </a:r>
            <a:endParaRPr/>
          </a:p>
        </p:txBody>
      </p:sp>
      <p:pic>
        <p:nvPicPr>
          <p:cNvPr descr="" id="260" name="Picture 2"/>
          <p:cNvPicPr/>
          <p:nvPr/>
        </p:nvPicPr>
        <p:blipFill>
          <a:blip r:embed="rId1"/>
          <a:stretch>
            <a:fillRect/>
          </a:stretch>
        </p:blipFill>
        <p:spPr>
          <a:xfrm>
            <a:off x="395280" y="852480"/>
            <a:ext cx="8190360" cy="3750120"/>
          </a:xfrm>
          <a:prstGeom prst="rect">
            <a:avLst/>
          </a:prstGeom>
        </p:spPr>
      </p:pic>
      <p:sp>
        <p:nvSpPr>
          <p:cNvPr id="261" name="CustomShape 2"/>
          <p:cNvSpPr/>
          <p:nvPr/>
        </p:nvSpPr>
        <p:spPr>
          <a:xfrm>
            <a:off x="5179320" y="1181880"/>
            <a:ext cx="2910960" cy="236160"/>
          </a:xfrm>
          <a:prstGeom prst="rect">
            <a:avLst>
              <a:gd fmla="val 16667" name="adj"/>
            </a:avLst>
          </a:prstGeom>
          <a:ln w="25560">
            <a:solidFill>
              <a:srgbClr val="ff0000"/>
            </a:solidFill>
            <a:round/>
          </a:ln>
        </p:spPr>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