
<file path=[Content_Types].xml><?xml version="1.0" encoding="utf-8"?>
<Types xmlns="http://schemas.openxmlformats.org/package/2006/content-types">
  <Override PartName="/_rels/.rels" ContentType="application/vnd.openxmlformats-package.relationships+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5.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_rels/notesSlide14.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14.xml" ContentType="application/vnd.openxmlformats-officedocument.presentationml.notesSlide+xml"/>
  <Override PartName="/ppt/_rels/presentation.xml.rels" ContentType="application/vnd.openxmlformats-package.relationships+xml"/>
  <Override PartName="/ppt/media/image8.png" ContentType="image/png"/>
  <Override PartName="/ppt/media/image16.wmf" ContentType="image/x-wmf"/>
  <Override PartName="/ppt/media/image4.png" ContentType="image/png"/>
  <Override PartName="/ppt/media/image23.png" ContentType="image/png"/>
  <Override PartName="/ppt/media/image17.png" ContentType="image/png"/>
  <Override PartName="/ppt/media/image9.png" ContentType="image/png"/>
  <Override PartName="/ppt/media/image5.png" ContentType="image/png"/>
  <Override PartName="/ppt/media/image13.wmf" ContentType="image/x-wmf"/>
  <Override PartName="/ppt/media/image1.png" ContentType="image/png"/>
  <Override PartName="/ppt/media/image18.png" ContentType="image/png"/>
  <Override PartName="/ppt/media/image14.png" ContentType="image/png"/>
  <Override PartName="/ppt/media/image10.png" ContentType="image/png"/>
  <Override PartName="/ppt/media/image20.wmf" ContentType="image/x-wmf"/>
  <Override PartName="/ppt/media/image6.png" ContentType="image/png"/>
  <Override PartName="/ppt/media/image2.png" ContentType="image/png"/>
  <Override PartName="/ppt/media/image21.png" ContentType="image/png"/>
  <Override PartName="/ppt/media/image19.png" ContentType="image/png"/>
  <Override PartName="/ppt/media/image15.png" ContentType="image/png"/>
  <Override PartName="/ppt/media/image11.png" ContentType="image/png"/>
  <Override PartName="/ppt/media/image7.png" ContentType="image/png"/>
  <Override PartName="/ppt/media/image3.png" ContentType="image/png"/>
  <Override PartName="/ppt/media/image22.png" ContentType="image/png"/>
  <Override PartName="/ppt/media/image12.png" ContentType="image/png"/>
  <Override PartName="/ppt/slideLayouts/slideLayout60.xml" ContentType="application/vnd.openxmlformats-officedocument.presentationml.slideLayout+xml"/>
  <Override PartName="/ppt/slideLayouts/slideLayout8.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28.xml" ContentType="application/vnd.openxmlformats-officedocument.presentationml.slideLayout+xml"/>
  <Override PartName="/ppt/slideLayouts/slideLayout53.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1.xml" ContentType="application/vnd.openxmlformats-officedocument.presentationml.slideLayout+xml"/>
  <Override PartName="/ppt/slideLayouts/slideLayout62.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71.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3.xml" ContentType="application/vnd.openxmlformats-officedocument.presentationml.slideLayout+xml"/>
  <Override PartName="/ppt/slideLayouts/slideLayout64.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16.xml" ContentType="application/vnd.openxmlformats-officedocument.presentationml.slideLayout+xml"/>
  <Override PartName="/ppt/slideLayouts/slideLayout5.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25.xml" ContentType="application/vnd.openxmlformats-officedocument.presentationml.slideLayout+xml"/>
  <Override PartName="/ppt/slideLayouts/slideLayout50.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_rels/slideLayout36.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15.xml.rels" ContentType="application/vnd.openxmlformats-package.relationships+xml"/>
  <Override PartName="/ppt/slideLayouts/_rels/slideLayout62.xml.rels" ContentType="application/vnd.openxmlformats-package.relationships+xml"/>
  <Override PartName="/ppt/slideLayouts/_rels/slideLayout34.xml.rels" ContentType="application/vnd.openxmlformats-package.relationships+xml"/>
  <Override PartName="/ppt/slideLayouts/_rels/slideLayout9.xml.rels" ContentType="application/vnd.openxmlformats-package.relationships+xml"/>
  <Override PartName="/ppt/slideLayouts/_rels/slideLayout41.xml.rels" ContentType="application/vnd.openxmlformats-package.relationships+xml"/>
  <Override PartName="/ppt/slideLayouts/_rels/slideLayout25.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7.xml.rels" ContentType="application/vnd.openxmlformats-package.relationships+xml"/>
  <Override PartName="/ppt/slideLayouts/_rels/slideLayout51.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68.xml.rels" ContentType="application/vnd.openxmlformats-package.relationships+xml"/>
  <Override PartName="/ppt/slideLayouts/_rels/slideLayout21.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66.xml.rels" ContentType="application/vnd.openxmlformats-package.relationships+xml"/>
  <Override PartName="/ppt/slideLayouts/_rels/slideLayout57.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64.xml.rels" ContentType="application/vnd.openxmlformats-package.relationships+xml"/>
  <Override PartName="/ppt/slideLayouts/_rels/slideLayout4.xml.rels" ContentType="application/vnd.openxmlformats-package.relationships+xml"/>
  <Override PartName="/ppt/slideLayouts/_rels/slideLayout48.xml.rels" ContentType="application/vnd.openxmlformats-package.relationships+xml"/>
  <Override PartName="/ppt/slideLayouts/_rels/slideLayout55.xml.rels" ContentType="application/vnd.openxmlformats-package.relationships+xml"/>
  <Override PartName="/ppt/slideLayouts/_rels/slideLayout27.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18.xml.rels" ContentType="application/vnd.openxmlformats-package.relationships+xml"/>
  <Override PartName="/ppt/slideLayouts/_rels/slideLayout53.xml.rels" ContentType="application/vnd.openxmlformats-package.relationships+xml"/>
  <Override PartName="/ppt/slideLayouts/_rels/slideLayout37.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16.xml.rels" ContentType="application/vnd.openxmlformats-package.relationships+xml"/>
  <Override PartName="/ppt/slideLayouts/_rels/slideLayout63.xml.rels" ContentType="application/vnd.openxmlformats-package.relationships+xml"/>
  <Override PartName="/ppt/slideLayouts/_rels/slideLayout35.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26.xml.rels" ContentType="application/vnd.openxmlformats-package.relationships+xml"/>
  <Override PartName="/ppt/slideLayouts/_rels/slideLayout14.xml.rels" ContentType="application/vnd.openxmlformats-package.relationships+xml"/>
  <Override PartName="/ppt/slideLayouts/_rels/slideLayout61.xml.rels" ContentType="application/vnd.openxmlformats-package.relationships+xml"/>
  <Override PartName="/ppt/slideLayouts/_rels/slideLayout33.xml.rels" ContentType="application/vnd.openxmlformats-package.relationships+xml"/>
  <Override PartName="/ppt/slideLayouts/_rels/slideLayout8.xml.rels" ContentType="application/vnd.openxmlformats-package.relationships+xml"/>
  <Override PartName="/ppt/slideLayouts/_rels/slideLayout40.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xml.rels" ContentType="application/vnd.openxmlformats-package.relationships+xml"/>
  <Override PartName="/ppt/slideLayouts/_rels/slideLayout50.xml.rels" ContentType="application/vnd.openxmlformats-package.relationships+xml"/>
  <Override PartName="/ppt/slideLayouts/_rels/slideLayout69.xml.rels" ContentType="application/vnd.openxmlformats-package.relationships+xml"/>
  <Override PartName="/ppt/slideLayouts/_rels/slideLayout22.xml.rels" ContentType="application/vnd.openxmlformats-package.relationships+xml"/>
  <Override PartName="/ppt/slideLayouts/_rels/slideLayout13.xml.rels" ContentType="application/vnd.openxmlformats-package.relationships+xml"/>
  <Override PartName="/ppt/slideLayouts/_rels/slideLayout67.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65.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56.xml.rels" ContentType="application/vnd.openxmlformats-package.relationships+xml"/>
  <Override PartName="/ppt/slideLayouts/_rels/slideLayout28.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54.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2.xml.rels" ContentType="application/vnd.openxmlformats-package.relationships+xml"/>
  <Override PartName="/ppt/slideLayouts/slideLayout18.xml" ContentType="application/vnd.openxmlformats-officedocument.presentationml.slideLayout+xml"/>
  <Override PartName="/ppt/slideLayouts/slideLayout7.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27.xml" ContentType="application/vnd.openxmlformats-officedocument.presentationml.slideLayout+xml"/>
  <Override PartName="/ppt/slideLayouts/slideLayout52.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61.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45.xml" ContentType="application/vnd.openxmlformats-officedocument.presentationml.slideLayout+xml"/>
  <Override PartName="/ppt/slideLayouts/slideLayout29.xml" ContentType="application/vnd.openxmlformats-officedocument.presentationml.slideLayout+xml"/>
  <Override PartName="/ppt/slideLayouts/slideLayout70.xml" ContentType="application/vnd.openxmlformats-officedocument.presentationml.slideLayout+xml"/>
  <Override PartName="/ppt/slideLayouts/slideLayout54.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2.xml" ContentType="application/vnd.openxmlformats-officedocument.presentationml.slideLayout+xml"/>
  <Override PartName="/ppt/slideLayouts/slideLayout63.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72.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15.xml" ContentType="application/vnd.openxmlformats-officedocument.presentationml.slideLayout+xml"/>
  <Override PartName="/ppt/slideLayouts/slideLayout4.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17.xml" ContentType="application/vnd.openxmlformats-officedocument.presentationml.slideLayout+xml"/>
  <Override PartName="/ppt/slideLayouts/slideLayout6.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26.xml" ContentType="application/vnd.openxmlformats-officedocument.presentationml.slideLayout+xml"/>
  <Override PartName="/ppt/slideLayouts/slideLayout51.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19.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slide1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3.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_rels/slide3.xml.rels" ContentType="application/vnd.openxmlformats-package.relationships+xml"/>
  <Override PartName="/ppt/slides/_rels/slide13.xml.rels" ContentType="application/vnd.openxmlformats-package.relationships+xml"/>
  <Override PartName="/ppt/slides/_rels/slide2.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4.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Masters/slideMaster5.xml" ContentType="application/vnd.openxmlformats-officedocument.presentationml.slideMaster+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6.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7.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5.xml" ContentType="application/vnd.openxmlformats-officedocument.theme+xml"/>
  <Override PartName="/ppt/theme/theme2.xml" ContentType="application/vnd.openxmlformats-officedocument.theme+xml"/>
  <Override PartName="/ppt/theme/theme6.xml" ContentType="application/vnd.openxmlformats-officedocument.theme+xml"/>
  <Override PartName="/ppt/theme/theme3.xml" ContentType="application/vnd.openxmlformats-officedocument.them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Lst>
  <p:sldSz cx="9144000" cy="5143500"/>
  <p:notesSz cx="7315200" cy="96012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0" name="PlaceHolder 1"/>
          <p:cNvSpPr>
            <a:spLocks noGrp="1"/>
          </p:cNvSpPr>
          <p:nvPr>
            <p:ph type="body"/>
          </p:nvPr>
        </p:nvSpPr>
        <p:spPr>
          <a:xfrm>
            <a:off x="777240" y="4777560"/>
            <a:ext cx="6217560" cy="4525920"/>
          </a:xfrm>
          <a:prstGeom prst="rect">
            <a:avLst/>
          </a:prstGeom>
        </p:spPr>
        <p:txBody>
          <a:bodyPr bIns="0" lIns="0" rIns="0" tIns="0" wrap="none"/>
          <a:p>
            <a:r>
              <a:rPr lang="en-CA"/>
              <a:t>Click to edit the notes format</a:t>
            </a:r>
            <a:endParaRPr/>
          </a:p>
        </p:txBody>
      </p:sp>
      <p:sp>
        <p:nvSpPr>
          <p:cNvPr id="231" name="PlaceHolder 2"/>
          <p:cNvSpPr>
            <a:spLocks noGrp="1"/>
          </p:cNvSpPr>
          <p:nvPr>
            <p:ph type="hdr"/>
          </p:nvPr>
        </p:nvSpPr>
        <p:spPr>
          <a:xfrm>
            <a:off x="0" y="0"/>
            <a:ext cx="3372840" cy="502560"/>
          </a:xfrm>
          <a:prstGeom prst="rect">
            <a:avLst/>
          </a:prstGeom>
        </p:spPr>
        <p:txBody>
          <a:bodyPr bIns="0" lIns="0" rIns="0" tIns="0" wrap="none"/>
          <a:p>
            <a:r>
              <a:rPr lang="en-CA" sz="1400"/>
              <a:t>&lt;header&gt;</a:t>
            </a:r>
            <a:endParaRPr/>
          </a:p>
        </p:txBody>
      </p:sp>
      <p:sp>
        <p:nvSpPr>
          <p:cNvPr id="232" name="PlaceHolder 3"/>
          <p:cNvSpPr>
            <a:spLocks noGrp="1"/>
          </p:cNvSpPr>
          <p:nvPr>
            <p:ph type="dt"/>
          </p:nvPr>
        </p:nvSpPr>
        <p:spPr>
          <a:xfrm>
            <a:off x="4399200" y="0"/>
            <a:ext cx="3372840" cy="502560"/>
          </a:xfrm>
          <a:prstGeom prst="rect">
            <a:avLst/>
          </a:prstGeom>
        </p:spPr>
        <p:txBody>
          <a:bodyPr bIns="0" lIns="0" rIns="0" tIns="0" wrap="none"/>
          <a:p>
            <a:pPr algn="r"/>
            <a:r>
              <a:rPr lang="en-CA" sz="1400"/>
              <a:t>&lt;date/time&gt;</a:t>
            </a:r>
            <a:endParaRPr/>
          </a:p>
        </p:txBody>
      </p:sp>
      <p:sp>
        <p:nvSpPr>
          <p:cNvPr id="233" name="PlaceHolder 4"/>
          <p:cNvSpPr>
            <a:spLocks noGrp="1"/>
          </p:cNvSpPr>
          <p:nvPr>
            <p:ph type="ftr"/>
          </p:nvPr>
        </p:nvSpPr>
        <p:spPr>
          <a:xfrm>
            <a:off x="0" y="9555480"/>
            <a:ext cx="3372840" cy="502560"/>
          </a:xfrm>
          <a:prstGeom prst="rect">
            <a:avLst/>
          </a:prstGeom>
        </p:spPr>
        <p:txBody>
          <a:bodyPr anchor="b" bIns="0" lIns="0" rIns="0" tIns="0" wrap="none"/>
          <a:p>
            <a:r>
              <a:rPr lang="en-CA" sz="1400"/>
              <a:t>&lt;footer&gt;</a:t>
            </a:r>
            <a:endParaRPr/>
          </a:p>
        </p:txBody>
      </p:sp>
      <p:sp>
        <p:nvSpPr>
          <p:cNvPr id="234" name="PlaceHolder 5"/>
          <p:cNvSpPr>
            <a:spLocks noGrp="1"/>
          </p:cNvSpPr>
          <p:nvPr>
            <p:ph type="sldNum"/>
          </p:nvPr>
        </p:nvSpPr>
        <p:spPr>
          <a:xfrm>
            <a:off x="4399200" y="9555480"/>
            <a:ext cx="3372840" cy="502560"/>
          </a:xfrm>
          <a:prstGeom prst="rect">
            <a:avLst/>
          </a:prstGeom>
        </p:spPr>
        <p:txBody>
          <a:bodyPr anchor="b" bIns="0" lIns="0" rIns="0" tIns="0" wrap="none"/>
          <a:p>
            <a:pPr algn="r"/>
            <a:fld id="{61517161-F151-4121-A1A1-B101818151C1}" type="slidenum">
              <a:rPr lang="en-CA" sz="1400"/>
              <a:t>&lt;number&gt;</a:t>
            </a:fld>
            <a:endParaRPr/>
          </a:p>
        </p:txBody>
      </p:sp>
    </p:spTree>
  </p:cSld>
  <p:clrMap accent1="accent1" accent2="accent2" accent3="accent3" accent4="accent4" accent5="accent5" accent6="accent6" bg1="lt1" bg2="lt2" folHlink="folHlink" hlink="hlink" tx1="dk1" tx2="dk2"/>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3" name="PlaceHolder 1"/>
          <p:cNvSpPr>
            <a:spLocks noGrp="1"/>
          </p:cNvSpPr>
          <p:nvPr>
            <p:ph type="body"/>
          </p:nvPr>
        </p:nvSpPr>
        <p:spPr>
          <a:xfrm>
            <a:off x="0" y="0"/>
            <a:ext cx="360" cy="360"/>
          </a:xfrm>
          <a:prstGeom prst="rect">
            <a:avLst/>
          </a:prstGeom>
        </p:spPr>
        <p:txBody>
          <a:bodyPr bIns="45000" lIns="90000" rIns="90000" tIns="45000"/>
          <a:p>
            <a:endParaRPr/>
          </a:p>
        </p:txBody>
      </p:sp>
      <p:sp>
        <p:nvSpPr>
          <p:cNvPr id="274" name="TextShape 2"/>
          <p:cNvSpPr txBox="1"/>
          <p:nvPr/>
        </p:nvSpPr>
        <p:spPr>
          <a:xfrm>
            <a:off x="0" y="0"/>
            <a:ext cx="360" cy="360"/>
          </a:xfrm>
          <a:prstGeom prst="rect">
            <a:avLst/>
          </a:prstGeom>
        </p:spPr>
        <p:txBody>
          <a:bodyPr bIns="45000" lIns="90000" rIns="90000" tIns="45000"/>
          <a:p>
            <a:pPr>
              <a:lnSpc>
                <a:spcPct val="100000"/>
              </a:lnSpc>
            </a:pPr>
            <a:fld id="{E16111B1-B1B1-41D1-91D1-21A1C1510191}" type="slidenum">
              <a:rPr lang="en-CA">
                <a:solidFill>
                  <a:srgbClr val="000000"/>
                </a:solidFill>
                <a:latin typeface="+mn-lt"/>
                <a:ea typeface="+mn-ea"/>
              </a:rPr>
              <a:t>&lt;number&gt;</a:t>
            </a:fld>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7" name="PlaceHolder 1"/>
          <p:cNvSpPr>
            <a:spLocks noGrp="1"/>
          </p:cNvSpPr>
          <p:nvPr>
            <p:ph type="body"/>
          </p:nvPr>
        </p:nvSpPr>
        <p:spPr>
          <a:xfrm>
            <a:off x="0" y="0"/>
            <a:ext cx="360" cy="360"/>
          </a:xfrm>
          <a:prstGeom prst="rect">
            <a:avLst/>
          </a:prstGeom>
        </p:spPr>
        <p:txBody>
          <a:bodyPr bIns="45000" lIns="90000" rIns="90000" tIns="45000"/>
          <a:p>
            <a:endParaRPr/>
          </a:p>
        </p:txBody>
      </p:sp>
      <p:sp>
        <p:nvSpPr>
          <p:cNvPr id="288" name="TextShape 2"/>
          <p:cNvSpPr txBox="1"/>
          <p:nvPr/>
        </p:nvSpPr>
        <p:spPr>
          <a:xfrm>
            <a:off x="0" y="0"/>
            <a:ext cx="360" cy="360"/>
          </a:xfrm>
          <a:prstGeom prst="rect">
            <a:avLst/>
          </a:prstGeom>
        </p:spPr>
        <p:txBody>
          <a:bodyPr bIns="45000" lIns="90000" rIns="90000" tIns="45000"/>
          <a:p>
            <a:pPr>
              <a:lnSpc>
                <a:spcPct val="100000"/>
              </a:lnSpc>
            </a:pPr>
            <a:fld id="{F151F1E1-51A1-4111-A191-819131313161}" type="slidenum">
              <a:rPr lang="en-CA">
                <a:solidFill>
                  <a:srgbClr val="000000"/>
                </a:solidFill>
                <a:latin typeface="+mn-lt"/>
                <a:ea typeface="+mn-ea"/>
              </a:rPr>
              <a:t>&lt;number&gt;</a:t>
            </a:fld>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9" name="PlaceHolder 1"/>
          <p:cNvSpPr>
            <a:spLocks noGrp="1"/>
          </p:cNvSpPr>
          <p:nvPr>
            <p:ph type="body"/>
          </p:nvPr>
        </p:nvSpPr>
        <p:spPr>
          <a:xfrm>
            <a:off x="0" y="0"/>
            <a:ext cx="360" cy="360"/>
          </a:xfrm>
          <a:prstGeom prst="rect">
            <a:avLst/>
          </a:prstGeom>
        </p:spPr>
        <p:txBody>
          <a:bodyPr bIns="45000" lIns="90000" rIns="90000" tIns="45000"/>
          <a:p>
            <a:endParaRPr/>
          </a:p>
          <a:p>
            <a:endParaRPr/>
          </a:p>
        </p:txBody>
      </p:sp>
      <p:sp>
        <p:nvSpPr>
          <p:cNvPr id="290" name="TextShape 2"/>
          <p:cNvSpPr txBox="1"/>
          <p:nvPr/>
        </p:nvSpPr>
        <p:spPr>
          <a:xfrm>
            <a:off x="0" y="0"/>
            <a:ext cx="360" cy="360"/>
          </a:xfrm>
          <a:prstGeom prst="rect">
            <a:avLst/>
          </a:prstGeom>
        </p:spPr>
        <p:txBody>
          <a:bodyPr bIns="45000" lIns="90000" rIns="90000" tIns="45000"/>
          <a:p>
            <a:pPr>
              <a:lnSpc>
                <a:spcPct val="100000"/>
              </a:lnSpc>
            </a:pPr>
            <a:fld id="{6131D131-D1F1-41A1-B161-B1F1D191A1D1}" type="slidenum">
              <a:rPr lang="en-CA">
                <a:solidFill>
                  <a:srgbClr val="000000"/>
                </a:solidFill>
                <a:latin typeface="+mn-lt"/>
                <a:ea typeface="+mn-ea"/>
              </a:rPr>
              <a:t>&lt;number&gt;</a:t>
            </a:fld>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1" name="PlaceHolder 1"/>
          <p:cNvSpPr>
            <a:spLocks noGrp="1"/>
          </p:cNvSpPr>
          <p:nvPr>
            <p:ph type="body"/>
          </p:nvPr>
        </p:nvSpPr>
        <p:spPr>
          <a:xfrm>
            <a:off x="0" y="0"/>
            <a:ext cx="360" cy="360"/>
          </a:xfrm>
          <a:prstGeom prst="rect">
            <a:avLst/>
          </a:prstGeom>
        </p:spPr>
        <p:txBody>
          <a:bodyPr bIns="45000" lIns="90000" rIns="90000" tIns="45000"/>
          <a:p>
            <a:endParaRPr/>
          </a:p>
        </p:txBody>
      </p:sp>
      <p:sp>
        <p:nvSpPr>
          <p:cNvPr id="292" name="TextShape 2"/>
          <p:cNvSpPr txBox="1"/>
          <p:nvPr/>
        </p:nvSpPr>
        <p:spPr>
          <a:xfrm>
            <a:off x="0" y="0"/>
            <a:ext cx="360" cy="360"/>
          </a:xfrm>
          <a:prstGeom prst="rect">
            <a:avLst/>
          </a:prstGeom>
        </p:spPr>
        <p:txBody>
          <a:bodyPr bIns="45000" lIns="90000" rIns="90000" tIns="45000"/>
          <a:p>
            <a:pPr>
              <a:lnSpc>
                <a:spcPct val="100000"/>
              </a:lnSpc>
            </a:pPr>
            <a:fld id="{6171F131-5161-4181-A111-E151A191E141}" type="slidenum">
              <a:rPr lang="en-CA">
                <a:solidFill>
                  <a:srgbClr val="000000"/>
                </a:solidFill>
                <a:latin typeface="+mn-lt"/>
                <a:ea typeface="+mn-ea"/>
              </a:rPr>
              <a:t>&lt;number&gt;</a:t>
            </a:fld>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5" name="PlaceHolder 1"/>
          <p:cNvSpPr>
            <a:spLocks noGrp="1"/>
          </p:cNvSpPr>
          <p:nvPr>
            <p:ph type="body"/>
          </p:nvPr>
        </p:nvSpPr>
        <p:spPr>
          <a:xfrm>
            <a:off x="0" y="0"/>
            <a:ext cx="360" cy="360"/>
          </a:xfrm>
          <a:prstGeom prst="rect">
            <a:avLst/>
          </a:prstGeom>
        </p:spPr>
        <p:txBody>
          <a:bodyPr bIns="45000" lIns="90000" rIns="90000" tIns="45000"/>
          <a:p>
            <a:endParaRPr/>
          </a:p>
        </p:txBody>
      </p:sp>
      <p:sp>
        <p:nvSpPr>
          <p:cNvPr id="276" name="TextShape 2"/>
          <p:cNvSpPr txBox="1"/>
          <p:nvPr/>
        </p:nvSpPr>
        <p:spPr>
          <a:xfrm>
            <a:off x="0" y="0"/>
            <a:ext cx="360" cy="360"/>
          </a:xfrm>
          <a:prstGeom prst="rect">
            <a:avLst/>
          </a:prstGeom>
        </p:spPr>
        <p:txBody>
          <a:bodyPr bIns="45000" lIns="90000" rIns="90000" tIns="45000"/>
          <a:p>
            <a:pPr>
              <a:lnSpc>
                <a:spcPct val="100000"/>
              </a:lnSpc>
            </a:pPr>
            <a:fld id="{C13111F1-3131-4101-91C1-E1C111B1D1D1}" type="slidenum">
              <a:rPr lang="en-CA">
                <a:solidFill>
                  <a:srgbClr val="000000"/>
                </a:solidFill>
                <a:latin typeface="+mn-lt"/>
                <a:ea typeface="+mn-ea"/>
              </a:rPr>
              <a:t>&lt;number&gt;</a:t>
            </a:fld>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7" name="PlaceHolder 1"/>
          <p:cNvSpPr>
            <a:spLocks noGrp="1"/>
          </p:cNvSpPr>
          <p:nvPr>
            <p:ph type="body"/>
          </p:nvPr>
        </p:nvSpPr>
        <p:spPr>
          <a:xfrm>
            <a:off x="0" y="0"/>
            <a:ext cx="360" cy="360"/>
          </a:xfrm>
          <a:prstGeom prst="rect">
            <a:avLst/>
          </a:prstGeom>
        </p:spPr>
        <p:txBody>
          <a:bodyPr bIns="45000" lIns="90000" rIns="90000" tIns="45000"/>
          <a:p>
            <a:endParaRPr/>
          </a:p>
          <a:p>
            <a:endParaRPr/>
          </a:p>
        </p:txBody>
      </p:sp>
      <p:sp>
        <p:nvSpPr>
          <p:cNvPr id="278" name="TextShape 2"/>
          <p:cNvSpPr txBox="1"/>
          <p:nvPr/>
        </p:nvSpPr>
        <p:spPr>
          <a:xfrm>
            <a:off x="0" y="0"/>
            <a:ext cx="360" cy="360"/>
          </a:xfrm>
          <a:prstGeom prst="rect">
            <a:avLst/>
          </a:prstGeom>
        </p:spPr>
        <p:txBody>
          <a:bodyPr bIns="45000" lIns="90000" rIns="90000" tIns="45000"/>
          <a:p>
            <a:pPr>
              <a:lnSpc>
                <a:spcPct val="100000"/>
              </a:lnSpc>
            </a:pPr>
            <a:fld id="{D1E10111-1141-41F1-9151-41F1017131D1}" type="slidenum">
              <a:rPr lang="en-CA">
                <a:solidFill>
                  <a:srgbClr val="000000"/>
                </a:solidFill>
                <a:latin typeface="+mn-lt"/>
                <a:ea typeface="+mn-ea"/>
              </a:rPr>
              <a:t>&lt;number&gt;</a:t>
            </a:fld>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9" name="PlaceHolder 1"/>
          <p:cNvSpPr>
            <a:spLocks noGrp="1"/>
          </p:cNvSpPr>
          <p:nvPr>
            <p:ph type="body"/>
          </p:nvPr>
        </p:nvSpPr>
        <p:spPr>
          <a:xfrm>
            <a:off x="0" y="0"/>
            <a:ext cx="360" cy="360"/>
          </a:xfrm>
          <a:prstGeom prst="rect">
            <a:avLst/>
          </a:prstGeom>
        </p:spPr>
        <p:txBody>
          <a:bodyPr bIns="45000" lIns="90000" rIns="90000" tIns="45000"/>
          <a:p>
            <a:endParaRPr/>
          </a:p>
          <a:p>
            <a:endParaRPr/>
          </a:p>
        </p:txBody>
      </p:sp>
      <p:sp>
        <p:nvSpPr>
          <p:cNvPr id="280" name="TextShape 2"/>
          <p:cNvSpPr txBox="1"/>
          <p:nvPr/>
        </p:nvSpPr>
        <p:spPr>
          <a:xfrm>
            <a:off x="0" y="0"/>
            <a:ext cx="360" cy="360"/>
          </a:xfrm>
          <a:prstGeom prst="rect">
            <a:avLst/>
          </a:prstGeom>
        </p:spPr>
        <p:txBody>
          <a:bodyPr bIns="45000" lIns="90000" rIns="90000" tIns="45000"/>
          <a:p>
            <a:pPr>
              <a:lnSpc>
                <a:spcPct val="100000"/>
              </a:lnSpc>
            </a:pPr>
            <a:fld id="{214191B1-0161-4101-8141-219111618131}" type="slidenum">
              <a:rPr lang="en-CA">
                <a:solidFill>
                  <a:srgbClr val="000000"/>
                </a:solidFill>
                <a:latin typeface="+mn-lt"/>
                <a:ea typeface="+mn-ea"/>
              </a:rPr>
              <a:t>&lt;number&gt;</a:t>
            </a:fld>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1" name="PlaceHolder 1"/>
          <p:cNvSpPr>
            <a:spLocks noGrp="1"/>
          </p:cNvSpPr>
          <p:nvPr>
            <p:ph type="body"/>
          </p:nvPr>
        </p:nvSpPr>
        <p:spPr>
          <a:xfrm>
            <a:off x="0" y="0"/>
            <a:ext cx="360" cy="360"/>
          </a:xfrm>
          <a:prstGeom prst="rect">
            <a:avLst/>
          </a:prstGeom>
        </p:spPr>
        <p:txBody>
          <a:bodyPr bIns="45000" lIns="90000" rIns="90000" tIns="45000"/>
          <a:p>
            <a:endParaRPr/>
          </a:p>
        </p:txBody>
      </p:sp>
      <p:sp>
        <p:nvSpPr>
          <p:cNvPr id="282" name="TextShape 2"/>
          <p:cNvSpPr txBox="1"/>
          <p:nvPr/>
        </p:nvSpPr>
        <p:spPr>
          <a:xfrm>
            <a:off x="0" y="0"/>
            <a:ext cx="360" cy="360"/>
          </a:xfrm>
          <a:prstGeom prst="rect">
            <a:avLst/>
          </a:prstGeom>
        </p:spPr>
        <p:txBody>
          <a:bodyPr bIns="45000" lIns="90000" rIns="90000" tIns="45000"/>
          <a:p>
            <a:pPr>
              <a:lnSpc>
                <a:spcPct val="100000"/>
              </a:lnSpc>
            </a:pPr>
            <a:fld id="{C1D14131-8111-4151-A1D1-F121C1010171}" type="slidenum">
              <a:rPr lang="en-CA">
                <a:solidFill>
                  <a:srgbClr val="000000"/>
                </a:solidFill>
                <a:latin typeface="+mn-lt"/>
                <a:ea typeface="+mn-ea"/>
              </a:rPr>
              <a:t>&lt;number&gt;</a:t>
            </a:fld>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3" name="PlaceHolder 1"/>
          <p:cNvSpPr>
            <a:spLocks noGrp="1"/>
          </p:cNvSpPr>
          <p:nvPr>
            <p:ph type="body"/>
          </p:nvPr>
        </p:nvSpPr>
        <p:spPr>
          <a:xfrm>
            <a:off x="0" y="0"/>
            <a:ext cx="360" cy="360"/>
          </a:xfrm>
          <a:prstGeom prst="rect">
            <a:avLst/>
          </a:prstGeom>
        </p:spPr>
        <p:txBody>
          <a:bodyPr bIns="45000" lIns="90000" rIns="90000" tIns="45000"/>
          <a:p>
            <a:endParaRPr/>
          </a:p>
        </p:txBody>
      </p:sp>
      <p:sp>
        <p:nvSpPr>
          <p:cNvPr id="284" name="TextShape 2"/>
          <p:cNvSpPr txBox="1"/>
          <p:nvPr/>
        </p:nvSpPr>
        <p:spPr>
          <a:xfrm>
            <a:off x="0" y="0"/>
            <a:ext cx="360" cy="360"/>
          </a:xfrm>
          <a:prstGeom prst="rect">
            <a:avLst/>
          </a:prstGeom>
        </p:spPr>
        <p:txBody>
          <a:bodyPr bIns="45000" lIns="90000" rIns="90000" tIns="45000"/>
          <a:p>
            <a:pPr>
              <a:lnSpc>
                <a:spcPct val="100000"/>
              </a:lnSpc>
            </a:pPr>
            <a:fld id="{31D1F131-0181-4131-B1B1-31E1316151C1}" type="slidenum">
              <a:rPr lang="en-CA">
                <a:solidFill>
                  <a:srgbClr val="000000"/>
                </a:solidFill>
                <a:latin typeface="+mn-lt"/>
                <a:ea typeface="+mn-ea"/>
              </a:rPr>
              <a:t>&lt;number&gt;</a:t>
            </a:fld>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5" name="PlaceHolder 1"/>
          <p:cNvSpPr>
            <a:spLocks noGrp="1"/>
          </p:cNvSpPr>
          <p:nvPr>
            <p:ph type="body"/>
          </p:nvPr>
        </p:nvSpPr>
        <p:spPr>
          <a:xfrm>
            <a:off x="0" y="0"/>
            <a:ext cx="360" cy="360"/>
          </a:xfrm>
          <a:prstGeom prst="rect">
            <a:avLst/>
          </a:prstGeom>
        </p:spPr>
        <p:txBody>
          <a:bodyPr bIns="45000" lIns="90000" rIns="90000" tIns="45000"/>
          <a:p>
            <a:endParaRPr/>
          </a:p>
        </p:txBody>
      </p:sp>
      <p:sp>
        <p:nvSpPr>
          <p:cNvPr id="286" name="TextShape 2"/>
          <p:cNvSpPr txBox="1"/>
          <p:nvPr/>
        </p:nvSpPr>
        <p:spPr>
          <a:xfrm>
            <a:off x="0" y="0"/>
            <a:ext cx="360" cy="360"/>
          </a:xfrm>
          <a:prstGeom prst="rect">
            <a:avLst/>
          </a:prstGeom>
        </p:spPr>
        <p:txBody>
          <a:bodyPr bIns="45000" lIns="90000" rIns="90000" tIns="45000"/>
          <a:p>
            <a:pPr>
              <a:lnSpc>
                <a:spcPct val="100000"/>
              </a:lnSpc>
            </a:pPr>
            <a:fld id="{F1914171-91F1-4191-9101-E141A1E151C1}" type="slidenum">
              <a:rPr lang="en-CA">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29" name="PlaceHolder 2"/>
          <p:cNvSpPr>
            <a:spLocks noGrp="1"/>
          </p:cNvSpPr>
          <p:nvPr>
            <p:ph type="body"/>
          </p:nvPr>
        </p:nvSpPr>
        <p:spPr>
          <a:xfrm>
            <a:off x="457200" y="1203480"/>
            <a:ext cx="8046360" cy="1422720"/>
          </a:xfrm>
          <a:prstGeom prst="rect">
            <a:avLst/>
          </a:prstGeom>
        </p:spPr>
        <p:txBody>
          <a:bodyPr bIns="0" lIns="0" rIns="0" tIns="0" wrap="none"/>
          <a:p>
            <a:endParaRPr/>
          </a:p>
        </p:txBody>
      </p:sp>
      <p:sp>
        <p:nvSpPr>
          <p:cNvPr id="30" name="PlaceHolder 3"/>
          <p:cNvSpPr>
            <a:spLocks noGrp="1"/>
          </p:cNvSpPr>
          <p:nvPr>
            <p:ph type="body"/>
          </p:nvPr>
        </p:nvSpPr>
        <p:spPr>
          <a:xfrm>
            <a:off x="457200" y="2761560"/>
            <a:ext cx="8046360" cy="142272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32" name="PlaceHolder 2"/>
          <p:cNvSpPr>
            <a:spLocks noGrp="1"/>
          </p:cNvSpPr>
          <p:nvPr>
            <p:ph type="body"/>
          </p:nvPr>
        </p:nvSpPr>
        <p:spPr>
          <a:xfrm>
            <a:off x="457200" y="1203480"/>
            <a:ext cx="3926160" cy="1422720"/>
          </a:xfrm>
          <a:prstGeom prst="rect">
            <a:avLst/>
          </a:prstGeom>
        </p:spPr>
        <p:txBody>
          <a:bodyPr bIns="0" lIns="0" rIns="0" tIns="0" wrap="none"/>
          <a:p>
            <a:endParaRPr/>
          </a:p>
        </p:txBody>
      </p:sp>
      <p:sp>
        <p:nvSpPr>
          <p:cNvPr id="33" name="PlaceHolder 3"/>
          <p:cNvSpPr>
            <a:spLocks noGrp="1"/>
          </p:cNvSpPr>
          <p:nvPr>
            <p:ph type="body"/>
          </p:nvPr>
        </p:nvSpPr>
        <p:spPr>
          <a:xfrm>
            <a:off x="4579920" y="1203480"/>
            <a:ext cx="3926160" cy="1422720"/>
          </a:xfrm>
          <a:prstGeom prst="rect">
            <a:avLst/>
          </a:prstGeom>
        </p:spPr>
        <p:txBody>
          <a:bodyPr bIns="0" lIns="0" rIns="0" tIns="0" wrap="none"/>
          <a:p>
            <a:endParaRPr/>
          </a:p>
        </p:txBody>
      </p:sp>
      <p:sp>
        <p:nvSpPr>
          <p:cNvPr id="34" name="PlaceHolder 4"/>
          <p:cNvSpPr>
            <a:spLocks noGrp="1"/>
          </p:cNvSpPr>
          <p:nvPr>
            <p:ph type="body"/>
          </p:nvPr>
        </p:nvSpPr>
        <p:spPr>
          <a:xfrm>
            <a:off x="4579920" y="2761560"/>
            <a:ext cx="3926160" cy="1422720"/>
          </a:xfrm>
          <a:prstGeom prst="rect">
            <a:avLst/>
          </a:prstGeom>
        </p:spPr>
        <p:txBody>
          <a:bodyPr bIns="0" lIns="0" rIns="0" tIns="0" wrap="none"/>
          <a:p>
            <a:endParaRPr/>
          </a:p>
        </p:txBody>
      </p:sp>
      <p:sp>
        <p:nvSpPr>
          <p:cNvPr id="35" name="PlaceHolder 5"/>
          <p:cNvSpPr>
            <a:spLocks noGrp="1"/>
          </p:cNvSpPr>
          <p:nvPr>
            <p:ph type="body"/>
          </p:nvPr>
        </p:nvSpPr>
        <p:spPr>
          <a:xfrm>
            <a:off x="457200" y="2761560"/>
            <a:ext cx="3926160" cy="142272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37" name="PlaceHolder 2"/>
          <p:cNvSpPr>
            <a:spLocks noGrp="1"/>
          </p:cNvSpPr>
          <p:nvPr>
            <p:ph type="body"/>
          </p:nvPr>
        </p:nvSpPr>
        <p:spPr>
          <a:xfrm>
            <a:off x="457200" y="1203480"/>
            <a:ext cx="3926160" cy="1422720"/>
          </a:xfrm>
          <a:prstGeom prst="rect">
            <a:avLst/>
          </a:prstGeom>
        </p:spPr>
        <p:txBody>
          <a:bodyPr bIns="0" lIns="0" rIns="0" tIns="0" wrap="none"/>
          <a:p>
            <a:endParaRPr/>
          </a:p>
        </p:txBody>
      </p:sp>
      <p:sp>
        <p:nvSpPr>
          <p:cNvPr id="38" name="PlaceHolder 3"/>
          <p:cNvSpPr>
            <a:spLocks noGrp="1"/>
          </p:cNvSpPr>
          <p:nvPr>
            <p:ph type="body"/>
          </p:nvPr>
        </p:nvSpPr>
        <p:spPr>
          <a:xfrm>
            <a:off x="4579920" y="1203480"/>
            <a:ext cx="3926160" cy="142272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47" name="PlaceHolder 2"/>
          <p:cNvSpPr>
            <a:spLocks noGrp="1"/>
          </p:cNvSpPr>
          <p:nvPr>
            <p:ph type="subTitle"/>
          </p:nvPr>
        </p:nvSpPr>
        <p:spPr>
          <a:xfrm>
            <a:off x="457200" y="1203480"/>
            <a:ext cx="8046360" cy="298368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49" name="PlaceHolder 2"/>
          <p:cNvSpPr>
            <a:spLocks noGrp="1"/>
          </p:cNvSpPr>
          <p:nvPr>
            <p:ph type="body"/>
          </p:nvPr>
        </p:nvSpPr>
        <p:spPr>
          <a:xfrm>
            <a:off x="457200" y="1203480"/>
            <a:ext cx="8046360" cy="298332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51" name="PlaceHolder 2"/>
          <p:cNvSpPr>
            <a:spLocks noGrp="1"/>
          </p:cNvSpPr>
          <p:nvPr>
            <p:ph type="body"/>
          </p:nvPr>
        </p:nvSpPr>
        <p:spPr>
          <a:xfrm>
            <a:off x="457200" y="1203480"/>
            <a:ext cx="3926160" cy="2983320"/>
          </a:xfrm>
          <a:prstGeom prst="rect">
            <a:avLst/>
          </a:prstGeom>
        </p:spPr>
        <p:txBody>
          <a:bodyPr bIns="0" lIns="0" rIns="0" tIns="0" wrap="none"/>
          <a:p>
            <a:endParaRPr/>
          </a:p>
        </p:txBody>
      </p:sp>
      <p:sp>
        <p:nvSpPr>
          <p:cNvPr id="52" name="PlaceHolder 3"/>
          <p:cNvSpPr>
            <a:spLocks noGrp="1"/>
          </p:cNvSpPr>
          <p:nvPr>
            <p:ph type="body"/>
          </p:nvPr>
        </p:nvSpPr>
        <p:spPr>
          <a:xfrm>
            <a:off x="4579920" y="1203480"/>
            <a:ext cx="3926160" cy="298332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329040" y="238320"/>
            <a:ext cx="7221960" cy="394848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56" name="PlaceHolder 2"/>
          <p:cNvSpPr>
            <a:spLocks noGrp="1"/>
          </p:cNvSpPr>
          <p:nvPr>
            <p:ph type="body"/>
          </p:nvPr>
        </p:nvSpPr>
        <p:spPr>
          <a:xfrm>
            <a:off x="457200" y="1203480"/>
            <a:ext cx="3926160" cy="1422720"/>
          </a:xfrm>
          <a:prstGeom prst="rect">
            <a:avLst/>
          </a:prstGeom>
        </p:spPr>
        <p:txBody>
          <a:bodyPr bIns="0" lIns="0" rIns="0" tIns="0" wrap="none"/>
          <a:p>
            <a:endParaRPr/>
          </a:p>
        </p:txBody>
      </p:sp>
      <p:sp>
        <p:nvSpPr>
          <p:cNvPr id="57" name="PlaceHolder 3"/>
          <p:cNvSpPr>
            <a:spLocks noGrp="1"/>
          </p:cNvSpPr>
          <p:nvPr>
            <p:ph type="body"/>
          </p:nvPr>
        </p:nvSpPr>
        <p:spPr>
          <a:xfrm>
            <a:off x="457200" y="2761560"/>
            <a:ext cx="3926160" cy="1422720"/>
          </a:xfrm>
          <a:prstGeom prst="rect">
            <a:avLst/>
          </a:prstGeom>
        </p:spPr>
        <p:txBody>
          <a:bodyPr bIns="0" lIns="0" rIns="0" tIns="0" wrap="none"/>
          <a:p>
            <a:endParaRPr/>
          </a:p>
        </p:txBody>
      </p:sp>
      <p:sp>
        <p:nvSpPr>
          <p:cNvPr id="58" name="PlaceHolder 4"/>
          <p:cNvSpPr>
            <a:spLocks noGrp="1"/>
          </p:cNvSpPr>
          <p:nvPr>
            <p:ph type="body"/>
          </p:nvPr>
        </p:nvSpPr>
        <p:spPr>
          <a:xfrm>
            <a:off x="4579920" y="1203480"/>
            <a:ext cx="3926160" cy="298332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8" name="PlaceHolder 2"/>
          <p:cNvSpPr>
            <a:spLocks noGrp="1"/>
          </p:cNvSpPr>
          <p:nvPr>
            <p:ph type="subTitle"/>
          </p:nvPr>
        </p:nvSpPr>
        <p:spPr>
          <a:xfrm>
            <a:off x="457200" y="1203480"/>
            <a:ext cx="8046360" cy="298368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60" name="PlaceHolder 2"/>
          <p:cNvSpPr>
            <a:spLocks noGrp="1"/>
          </p:cNvSpPr>
          <p:nvPr>
            <p:ph type="body"/>
          </p:nvPr>
        </p:nvSpPr>
        <p:spPr>
          <a:xfrm>
            <a:off x="457200" y="1203480"/>
            <a:ext cx="3926160" cy="2983320"/>
          </a:xfrm>
          <a:prstGeom prst="rect">
            <a:avLst/>
          </a:prstGeom>
        </p:spPr>
        <p:txBody>
          <a:bodyPr bIns="0" lIns="0" rIns="0" tIns="0" wrap="none"/>
          <a:p>
            <a:endParaRPr/>
          </a:p>
        </p:txBody>
      </p:sp>
      <p:sp>
        <p:nvSpPr>
          <p:cNvPr id="61" name="PlaceHolder 3"/>
          <p:cNvSpPr>
            <a:spLocks noGrp="1"/>
          </p:cNvSpPr>
          <p:nvPr>
            <p:ph type="body"/>
          </p:nvPr>
        </p:nvSpPr>
        <p:spPr>
          <a:xfrm>
            <a:off x="4579920" y="1203480"/>
            <a:ext cx="3926160" cy="1422720"/>
          </a:xfrm>
          <a:prstGeom prst="rect">
            <a:avLst/>
          </a:prstGeom>
        </p:spPr>
        <p:txBody>
          <a:bodyPr bIns="0" lIns="0" rIns="0" tIns="0" wrap="none"/>
          <a:p>
            <a:endParaRPr/>
          </a:p>
        </p:txBody>
      </p:sp>
      <p:sp>
        <p:nvSpPr>
          <p:cNvPr id="62" name="PlaceHolder 4"/>
          <p:cNvSpPr>
            <a:spLocks noGrp="1"/>
          </p:cNvSpPr>
          <p:nvPr>
            <p:ph type="body"/>
          </p:nvPr>
        </p:nvSpPr>
        <p:spPr>
          <a:xfrm>
            <a:off x="4579920" y="2761560"/>
            <a:ext cx="3926160" cy="142272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64" name="PlaceHolder 2"/>
          <p:cNvSpPr>
            <a:spLocks noGrp="1"/>
          </p:cNvSpPr>
          <p:nvPr>
            <p:ph type="body"/>
          </p:nvPr>
        </p:nvSpPr>
        <p:spPr>
          <a:xfrm>
            <a:off x="457200" y="1203480"/>
            <a:ext cx="3926160" cy="1422720"/>
          </a:xfrm>
          <a:prstGeom prst="rect">
            <a:avLst/>
          </a:prstGeom>
        </p:spPr>
        <p:txBody>
          <a:bodyPr bIns="0" lIns="0" rIns="0" tIns="0" wrap="none"/>
          <a:p>
            <a:endParaRPr/>
          </a:p>
        </p:txBody>
      </p:sp>
      <p:sp>
        <p:nvSpPr>
          <p:cNvPr id="65" name="PlaceHolder 3"/>
          <p:cNvSpPr>
            <a:spLocks noGrp="1"/>
          </p:cNvSpPr>
          <p:nvPr>
            <p:ph type="body"/>
          </p:nvPr>
        </p:nvSpPr>
        <p:spPr>
          <a:xfrm>
            <a:off x="4579920" y="1203480"/>
            <a:ext cx="3926160" cy="1422720"/>
          </a:xfrm>
          <a:prstGeom prst="rect">
            <a:avLst/>
          </a:prstGeom>
        </p:spPr>
        <p:txBody>
          <a:bodyPr bIns="0" lIns="0" rIns="0" tIns="0" wrap="none"/>
          <a:p>
            <a:endParaRPr/>
          </a:p>
        </p:txBody>
      </p:sp>
      <p:sp>
        <p:nvSpPr>
          <p:cNvPr id="66" name="PlaceHolder 4"/>
          <p:cNvSpPr>
            <a:spLocks noGrp="1"/>
          </p:cNvSpPr>
          <p:nvPr>
            <p:ph type="body"/>
          </p:nvPr>
        </p:nvSpPr>
        <p:spPr>
          <a:xfrm>
            <a:off x="457200" y="2761560"/>
            <a:ext cx="8045640" cy="142272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68" name="PlaceHolder 2"/>
          <p:cNvSpPr>
            <a:spLocks noGrp="1"/>
          </p:cNvSpPr>
          <p:nvPr>
            <p:ph type="body"/>
          </p:nvPr>
        </p:nvSpPr>
        <p:spPr>
          <a:xfrm>
            <a:off x="457200" y="1203480"/>
            <a:ext cx="8046360" cy="1422720"/>
          </a:xfrm>
          <a:prstGeom prst="rect">
            <a:avLst/>
          </a:prstGeom>
        </p:spPr>
        <p:txBody>
          <a:bodyPr bIns="0" lIns="0" rIns="0" tIns="0" wrap="none"/>
          <a:p>
            <a:endParaRPr/>
          </a:p>
        </p:txBody>
      </p:sp>
      <p:sp>
        <p:nvSpPr>
          <p:cNvPr id="69" name="PlaceHolder 3"/>
          <p:cNvSpPr>
            <a:spLocks noGrp="1"/>
          </p:cNvSpPr>
          <p:nvPr>
            <p:ph type="body"/>
          </p:nvPr>
        </p:nvSpPr>
        <p:spPr>
          <a:xfrm>
            <a:off x="457200" y="2761560"/>
            <a:ext cx="8046360" cy="142272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71" name="PlaceHolder 2"/>
          <p:cNvSpPr>
            <a:spLocks noGrp="1"/>
          </p:cNvSpPr>
          <p:nvPr>
            <p:ph type="body"/>
          </p:nvPr>
        </p:nvSpPr>
        <p:spPr>
          <a:xfrm>
            <a:off x="457200" y="1203480"/>
            <a:ext cx="3926160" cy="1422720"/>
          </a:xfrm>
          <a:prstGeom prst="rect">
            <a:avLst/>
          </a:prstGeom>
        </p:spPr>
        <p:txBody>
          <a:bodyPr bIns="0" lIns="0" rIns="0" tIns="0" wrap="none"/>
          <a:p>
            <a:endParaRPr/>
          </a:p>
        </p:txBody>
      </p:sp>
      <p:sp>
        <p:nvSpPr>
          <p:cNvPr id="72" name="PlaceHolder 3"/>
          <p:cNvSpPr>
            <a:spLocks noGrp="1"/>
          </p:cNvSpPr>
          <p:nvPr>
            <p:ph type="body"/>
          </p:nvPr>
        </p:nvSpPr>
        <p:spPr>
          <a:xfrm>
            <a:off x="4579920" y="1203480"/>
            <a:ext cx="3926160" cy="1422720"/>
          </a:xfrm>
          <a:prstGeom prst="rect">
            <a:avLst/>
          </a:prstGeom>
        </p:spPr>
        <p:txBody>
          <a:bodyPr bIns="0" lIns="0" rIns="0" tIns="0" wrap="none"/>
          <a:p>
            <a:endParaRPr/>
          </a:p>
        </p:txBody>
      </p:sp>
      <p:sp>
        <p:nvSpPr>
          <p:cNvPr id="73" name="PlaceHolder 4"/>
          <p:cNvSpPr>
            <a:spLocks noGrp="1"/>
          </p:cNvSpPr>
          <p:nvPr>
            <p:ph type="body"/>
          </p:nvPr>
        </p:nvSpPr>
        <p:spPr>
          <a:xfrm>
            <a:off x="4579920" y="2761560"/>
            <a:ext cx="3926160" cy="1422720"/>
          </a:xfrm>
          <a:prstGeom prst="rect">
            <a:avLst/>
          </a:prstGeom>
        </p:spPr>
        <p:txBody>
          <a:bodyPr bIns="0" lIns="0" rIns="0" tIns="0" wrap="none"/>
          <a:p>
            <a:endParaRPr/>
          </a:p>
        </p:txBody>
      </p:sp>
      <p:sp>
        <p:nvSpPr>
          <p:cNvPr id="74" name="PlaceHolder 5"/>
          <p:cNvSpPr>
            <a:spLocks noGrp="1"/>
          </p:cNvSpPr>
          <p:nvPr>
            <p:ph type="body"/>
          </p:nvPr>
        </p:nvSpPr>
        <p:spPr>
          <a:xfrm>
            <a:off x="457200" y="2761560"/>
            <a:ext cx="3926160" cy="142272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76" name="PlaceHolder 2"/>
          <p:cNvSpPr>
            <a:spLocks noGrp="1"/>
          </p:cNvSpPr>
          <p:nvPr>
            <p:ph type="body"/>
          </p:nvPr>
        </p:nvSpPr>
        <p:spPr>
          <a:xfrm>
            <a:off x="457200" y="1203480"/>
            <a:ext cx="3926160" cy="1422720"/>
          </a:xfrm>
          <a:prstGeom prst="rect">
            <a:avLst/>
          </a:prstGeom>
        </p:spPr>
        <p:txBody>
          <a:bodyPr bIns="0" lIns="0" rIns="0" tIns="0" wrap="none"/>
          <a:p>
            <a:endParaRPr/>
          </a:p>
        </p:txBody>
      </p:sp>
      <p:sp>
        <p:nvSpPr>
          <p:cNvPr id="77" name="PlaceHolder 3"/>
          <p:cNvSpPr>
            <a:spLocks noGrp="1"/>
          </p:cNvSpPr>
          <p:nvPr>
            <p:ph type="body"/>
          </p:nvPr>
        </p:nvSpPr>
        <p:spPr>
          <a:xfrm>
            <a:off x="4579920" y="1203480"/>
            <a:ext cx="3926160" cy="142272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86" name="PlaceHolder 2"/>
          <p:cNvSpPr>
            <a:spLocks noGrp="1"/>
          </p:cNvSpPr>
          <p:nvPr>
            <p:ph type="subTitle"/>
          </p:nvPr>
        </p:nvSpPr>
        <p:spPr>
          <a:xfrm>
            <a:off x="457200" y="1203480"/>
            <a:ext cx="8046360" cy="298368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88" name="PlaceHolder 2"/>
          <p:cNvSpPr>
            <a:spLocks noGrp="1"/>
          </p:cNvSpPr>
          <p:nvPr>
            <p:ph type="body"/>
          </p:nvPr>
        </p:nvSpPr>
        <p:spPr>
          <a:xfrm>
            <a:off x="457200" y="1203480"/>
            <a:ext cx="8046360" cy="298332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90" name="PlaceHolder 2"/>
          <p:cNvSpPr>
            <a:spLocks noGrp="1"/>
          </p:cNvSpPr>
          <p:nvPr>
            <p:ph type="body"/>
          </p:nvPr>
        </p:nvSpPr>
        <p:spPr>
          <a:xfrm>
            <a:off x="457200" y="1203480"/>
            <a:ext cx="3926160" cy="2983320"/>
          </a:xfrm>
          <a:prstGeom prst="rect">
            <a:avLst/>
          </a:prstGeom>
        </p:spPr>
        <p:txBody>
          <a:bodyPr bIns="0" lIns="0" rIns="0" tIns="0" wrap="none"/>
          <a:p>
            <a:endParaRPr/>
          </a:p>
        </p:txBody>
      </p:sp>
      <p:sp>
        <p:nvSpPr>
          <p:cNvPr id="91" name="PlaceHolder 3"/>
          <p:cNvSpPr>
            <a:spLocks noGrp="1"/>
          </p:cNvSpPr>
          <p:nvPr>
            <p:ph type="body"/>
          </p:nvPr>
        </p:nvSpPr>
        <p:spPr>
          <a:xfrm>
            <a:off x="4579920" y="1203480"/>
            <a:ext cx="3926160" cy="298332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0" name="PlaceHolder 2"/>
          <p:cNvSpPr>
            <a:spLocks noGrp="1"/>
          </p:cNvSpPr>
          <p:nvPr>
            <p:ph type="body"/>
          </p:nvPr>
        </p:nvSpPr>
        <p:spPr>
          <a:xfrm>
            <a:off x="457200" y="1203480"/>
            <a:ext cx="8046360" cy="298332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329040" y="238320"/>
            <a:ext cx="7221960" cy="394848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95" name="PlaceHolder 2"/>
          <p:cNvSpPr>
            <a:spLocks noGrp="1"/>
          </p:cNvSpPr>
          <p:nvPr>
            <p:ph type="body"/>
          </p:nvPr>
        </p:nvSpPr>
        <p:spPr>
          <a:xfrm>
            <a:off x="457200" y="1203480"/>
            <a:ext cx="3926160" cy="1422720"/>
          </a:xfrm>
          <a:prstGeom prst="rect">
            <a:avLst/>
          </a:prstGeom>
        </p:spPr>
        <p:txBody>
          <a:bodyPr bIns="0" lIns="0" rIns="0" tIns="0" wrap="none"/>
          <a:p>
            <a:endParaRPr/>
          </a:p>
        </p:txBody>
      </p:sp>
      <p:sp>
        <p:nvSpPr>
          <p:cNvPr id="96" name="PlaceHolder 3"/>
          <p:cNvSpPr>
            <a:spLocks noGrp="1"/>
          </p:cNvSpPr>
          <p:nvPr>
            <p:ph type="body"/>
          </p:nvPr>
        </p:nvSpPr>
        <p:spPr>
          <a:xfrm>
            <a:off x="457200" y="2761560"/>
            <a:ext cx="3926160" cy="1422720"/>
          </a:xfrm>
          <a:prstGeom prst="rect">
            <a:avLst/>
          </a:prstGeom>
        </p:spPr>
        <p:txBody>
          <a:bodyPr bIns="0" lIns="0" rIns="0" tIns="0" wrap="none"/>
          <a:p>
            <a:endParaRPr/>
          </a:p>
        </p:txBody>
      </p:sp>
      <p:sp>
        <p:nvSpPr>
          <p:cNvPr id="97" name="PlaceHolder 4"/>
          <p:cNvSpPr>
            <a:spLocks noGrp="1"/>
          </p:cNvSpPr>
          <p:nvPr>
            <p:ph type="body"/>
          </p:nvPr>
        </p:nvSpPr>
        <p:spPr>
          <a:xfrm>
            <a:off x="4579920" y="1203480"/>
            <a:ext cx="3926160" cy="298332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99" name="PlaceHolder 2"/>
          <p:cNvSpPr>
            <a:spLocks noGrp="1"/>
          </p:cNvSpPr>
          <p:nvPr>
            <p:ph type="body"/>
          </p:nvPr>
        </p:nvSpPr>
        <p:spPr>
          <a:xfrm>
            <a:off x="457200" y="1203480"/>
            <a:ext cx="3926160" cy="2983320"/>
          </a:xfrm>
          <a:prstGeom prst="rect">
            <a:avLst/>
          </a:prstGeom>
        </p:spPr>
        <p:txBody>
          <a:bodyPr bIns="0" lIns="0" rIns="0" tIns="0" wrap="none"/>
          <a:p>
            <a:endParaRPr/>
          </a:p>
        </p:txBody>
      </p:sp>
      <p:sp>
        <p:nvSpPr>
          <p:cNvPr id="100" name="PlaceHolder 3"/>
          <p:cNvSpPr>
            <a:spLocks noGrp="1"/>
          </p:cNvSpPr>
          <p:nvPr>
            <p:ph type="body"/>
          </p:nvPr>
        </p:nvSpPr>
        <p:spPr>
          <a:xfrm>
            <a:off x="4579920" y="1203480"/>
            <a:ext cx="3926160" cy="1422720"/>
          </a:xfrm>
          <a:prstGeom prst="rect">
            <a:avLst/>
          </a:prstGeom>
        </p:spPr>
        <p:txBody>
          <a:bodyPr bIns="0" lIns="0" rIns="0" tIns="0" wrap="none"/>
          <a:p>
            <a:endParaRPr/>
          </a:p>
        </p:txBody>
      </p:sp>
      <p:sp>
        <p:nvSpPr>
          <p:cNvPr id="101" name="PlaceHolder 4"/>
          <p:cNvSpPr>
            <a:spLocks noGrp="1"/>
          </p:cNvSpPr>
          <p:nvPr>
            <p:ph type="body"/>
          </p:nvPr>
        </p:nvSpPr>
        <p:spPr>
          <a:xfrm>
            <a:off x="4579920" y="2761560"/>
            <a:ext cx="3926160" cy="142272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03" name="PlaceHolder 2"/>
          <p:cNvSpPr>
            <a:spLocks noGrp="1"/>
          </p:cNvSpPr>
          <p:nvPr>
            <p:ph type="body"/>
          </p:nvPr>
        </p:nvSpPr>
        <p:spPr>
          <a:xfrm>
            <a:off x="457200" y="1203480"/>
            <a:ext cx="3926160" cy="1422720"/>
          </a:xfrm>
          <a:prstGeom prst="rect">
            <a:avLst/>
          </a:prstGeom>
        </p:spPr>
        <p:txBody>
          <a:bodyPr bIns="0" lIns="0" rIns="0" tIns="0" wrap="none"/>
          <a:p>
            <a:endParaRPr/>
          </a:p>
        </p:txBody>
      </p:sp>
      <p:sp>
        <p:nvSpPr>
          <p:cNvPr id="104" name="PlaceHolder 3"/>
          <p:cNvSpPr>
            <a:spLocks noGrp="1"/>
          </p:cNvSpPr>
          <p:nvPr>
            <p:ph type="body"/>
          </p:nvPr>
        </p:nvSpPr>
        <p:spPr>
          <a:xfrm>
            <a:off x="4579920" y="1203480"/>
            <a:ext cx="3926160" cy="1422720"/>
          </a:xfrm>
          <a:prstGeom prst="rect">
            <a:avLst/>
          </a:prstGeom>
        </p:spPr>
        <p:txBody>
          <a:bodyPr bIns="0" lIns="0" rIns="0" tIns="0" wrap="none"/>
          <a:p>
            <a:endParaRPr/>
          </a:p>
        </p:txBody>
      </p:sp>
      <p:sp>
        <p:nvSpPr>
          <p:cNvPr id="105" name="PlaceHolder 4"/>
          <p:cNvSpPr>
            <a:spLocks noGrp="1"/>
          </p:cNvSpPr>
          <p:nvPr>
            <p:ph type="body"/>
          </p:nvPr>
        </p:nvSpPr>
        <p:spPr>
          <a:xfrm>
            <a:off x="457200" y="2761560"/>
            <a:ext cx="8045640" cy="142272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07" name="PlaceHolder 2"/>
          <p:cNvSpPr>
            <a:spLocks noGrp="1"/>
          </p:cNvSpPr>
          <p:nvPr>
            <p:ph type="body"/>
          </p:nvPr>
        </p:nvSpPr>
        <p:spPr>
          <a:xfrm>
            <a:off x="457200" y="1203480"/>
            <a:ext cx="8046360" cy="1422720"/>
          </a:xfrm>
          <a:prstGeom prst="rect">
            <a:avLst/>
          </a:prstGeom>
        </p:spPr>
        <p:txBody>
          <a:bodyPr bIns="0" lIns="0" rIns="0" tIns="0" wrap="none"/>
          <a:p>
            <a:endParaRPr/>
          </a:p>
        </p:txBody>
      </p:sp>
      <p:sp>
        <p:nvSpPr>
          <p:cNvPr id="108" name="PlaceHolder 3"/>
          <p:cNvSpPr>
            <a:spLocks noGrp="1"/>
          </p:cNvSpPr>
          <p:nvPr>
            <p:ph type="body"/>
          </p:nvPr>
        </p:nvSpPr>
        <p:spPr>
          <a:xfrm>
            <a:off x="457200" y="2761560"/>
            <a:ext cx="8046360" cy="142272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10" name="PlaceHolder 2"/>
          <p:cNvSpPr>
            <a:spLocks noGrp="1"/>
          </p:cNvSpPr>
          <p:nvPr>
            <p:ph type="body"/>
          </p:nvPr>
        </p:nvSpPr>
        <p:spPr>
          <a:xfrm>
            <a:off x="457200" y="1203480"/>
            <a:ext cx="3926160" cy="1422720"/>
          </a:xfrm>
          <a:prstGeom prst="rect">
            <a:avLst/>
          </a:prstGeom>
        </p:spPr>
        <p:txBody>
          <a:bodyPr bIns="0" lIns="0" rIns="0" tIns="0" wrap="none"/>
          <a:p>
            <a:endParaRPr/>
          </a:p>
        </p:txBody>
      </p:sp>
      <p:sp>
        <p:nvSpPr>
          <p:cNvPr id="111" name="PlaceHolder 3"/>
          <p:cNvSpPr>
            <a:spLocks noGrp="1"/>
          </p:cNvSpPr>
          <p:nvPr>
            <p:ph type="body"/>
          </p:nvPr>
        </p:nvSpPr>
        <p:spPr>
          <a:xfrm>
            <a:off x="4579920" y="1203480"/>
            <a:ext cx="3926160" cy="1422720"/>
          </a:xfrm>
          <a:prstGeom prst="rect">
            <a:avLst/>
          </a:prstGeom>
        </p:spPr>
        <p:txBody>
          <a:bodyPr bIns="0" lIns="0" rIns="0" tIns="0" wrap="none"/>
          <a:p>
            <a:endParaRPr/>
          </a:p>
        </p:txBody>
      </p:sp>
      <p:sp>
        <p:nvSpPr>
          <p:cNvPr id="112" name="PlaceHolder 4"/>
          <p:cNvSpPr>
            <a:spLocks noGrp="1"/>
          </p:cNvSpPr>
          <p:nvPr>
            <p:ph type="body"/>
          </p:nvPr>
        </p:nvSpPr>
        <p:spPr>
          <a:xfrm>
            <a:off x="4579920" y="2761560"/>
            <a:ext cx="3926160" cy="1422720"/>
          </a:xfrm>
          <a:prstGeom prst="rect">
            <a:avLst/>
          </a:prstGeom>
        </p:spPr>
        <p:txBody>
          <a:bodyPr bIns="0" lIns="0" rIns="0" tIns="0" wrap="none"/>
          <a:p>
            <a:endParaRPr/>
          </a:p>
        </p:txBody>
      </p:sp>
      <p:sp>
        <p:nvSpPr>
          <p:cNvPr id="113" name="PlaceHolder 5"/>
          <p:cNvSpPr>
            <a:spLocks noGrp="1"/>
          </p:cNvSpPr>
          <p:nvPr>
            <p:ph type="body"/>
          </p:nvPr>
        </p:nvSpPr>
        <p:spPr>
          <a:xfrm>
            <a:off x="457200" y="2761560"/>
            <a:ext cx="3926160" cy="142272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15" name="PlaceHolder 2"/>
          <p:cNvSpPr>
            <a:spLocks noGrp="1"/>
          </p:cNvSpPr>
          <p:nvPr>
            <p:ph type="body"/>
          </p:nvPr>
        </p:nvSpPr>
        <p:spPr>
          <a:xfrm>
            <a:off x="457200" y="1203480"/>
            <a:ext cx="3926160" cy="1422720"/>
          </a:xfrm>
          <a:prstGeom prst="rect">
            <a:avLst/>
          </a:prstGeom>
        </p:spPr>
        <p:txBody>
          <a:bodyPr bIns="0" lIns="0" rIns="0" tIns="0" wrap="none"/>
          <a:p>
            <a:endParaRPr/>
          </a:p>
        </p:txBody>
      </p:sp>
      <p:sp>
        <p:nvSpPr>
          <p:cNvPr id="116" name="PlaceHolder 3"/>
          <p:cNvSpPr>
            <a:spLocks noGrp="1"/>
          </p:cNvSpPr>
          <p:nvPr>
            <p:ph type="body"/>
          </p:nvPr>
        </p:nvSpPr>
        <p:spPr>
          <a:xfrm>
            <a:off x="4579920" y="1203480"/>
            <a:ext cx="3926160" cy="1422720"/>
          </a:xfrm>
          <a:prstGeom prst="rect">
            <a:avLst/>
          </a:prstGeom>
        </p:spPr>
        <p:txBody>
          <a:bodyPr bIns="0" lIns="0" rIns="0" tIns="0" wrap="none"/>
          <a:p>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23" name="PlaceHolder 2"/>
          <p:cNvSpPr>
            <a:spLocks noGrp="1"/>
          </p:cNvSpPr>
          <p:nvPr>
            <p:ph type="subTitle"/>
          </p:nvPr>
        </p:nvSpPr>
        <p:spPr>
          <a:xfrm>
            <a:off x="457200" y="1203480"/>
            <a:ext cx="8046360" cy="2983680"/>
          </a:xfrm>
          <a:prstGeom prst="rect">
            <a:avLst/>
          </a:prstGeom>
        </p:spPr>
        <p:txBody>
          <a:bodyPr anchor="ctr" bIns="0" lIns="0" rIns="0" tIns="0" wrap="none"/>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25" name="PlaceHolder 2"/>
          <p:cNvSpPr>
            <a:spLocks noGrp="1"/>
          </p:cNvSpPr>
          <p:nvPr>
            <p:ph type="body"/>
          </p:nvPr>
        </p:nvSpPr>
        <p:spPr>
          <a:xfrm>
            <a:off x="457200" y="1203480"/>
            <a:ext cx="8046360" cy="298332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2" name="PlaceHolder 2"/>
          <p:cNvSpPr>
            <a:spLocks noGrp="1"/>
          </p:cNvSpPr>
          <p:nvPr>
            <p:ph type="body"/>
          </p:nvPr>
        </p:nvSpPr>
        <p:spPr>
          <a:xfrm>
            <a:off x="457200" y="1203480"/>
            <a:ext cx="3926160" cy="2983320"/>
          </a:xfrm>
          <a:prstGeom prst="rect">
            <a:avLst/>
          </a:prstGeom>
        </p:spPr>
        <p:txBody>
          <a:bodyPr bIns="0" lIns="0" rIns="0" tIns="0" wrap="none"/>
          <a:p>
            <a:endParaRPr/>
          </a:p>
        </p:txBody>
      </p:sp>
      <p:sp>
        <p:nvSpPr>
          <p:cNvPr id="13" name="PlaceHolder 3"/>
          <p:cNvSpPr>
            <a:spLocks noGrp="1"/>
          </p:cNvSpPr>
          <p:nvPr>
            <p:ph type="body"/>
          </p:nvPr>
        </p:nvSpPr>
        <p:spPr>
          <a:xfrm>
            <a:off x="4579920" y="1203480"/>
            <a:ext cx="3926160" cy="2983320"/>
          </a:xfrm>
          <a:prstGeom prst="rect">
            <a:avLst/>
          </a:prstGeom>
        </p:spPr>
        <p:txBody>
          <a:bodyPr bIns="0" lIns="0" rIns="0" tIns="0" wrap="none"/>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27" name="PlaceHolder 2"/>
          <p:cNvSpPr>
            <a:spLocks noGrp="1"/>
          </p:cNvSpPr>
          <p:nvPr>
            <p:ph type="body"/>
          </p:nvPr>
        </p:nvSpPr>
        <p:spPr>
          <a:xfrm>
            <a:off x="457200" y="1203480"/>
            <a:ext cx="3926160" cy="2983320"/>
          </a:xfrm>
          <a:prstGeom prst="rect">
            <a:avLst/>
          </a:prstGeom>
        </p:spPr>
        <p:txBody>
          <a:bodyPr bIns="0" lIns="0" rIns="0" tIns="0" wrap="none"/>
          <a:p>
            <a:endParaRPr/>
          </a:p>
        </p:txBody>
      </p:sp>
      <p:sp>
        <p:nvSpPr>
          <p:cNvPr id="128" name="PlaceHolder 3"/>
          <p:cNvSpPr>
            <a:spLocks noGrp="1"/>
          </p:cNvSpPr>
          <p:nvPr>
            <p:ph type="body"/>
          </p:nvPr>
        </p:nvSpPr>
        <p:spPr>
          <a:xfrm>
            <a:off x="4579920" y="1203480"/>
            <a:ext cx="3926160" cy="2983320"/>
          </a:xfrm>
          <a:prstGeom prst="rect">
            <a:avLst/>
          </a:prstGeom>
        </p:spPr>
        <p:txBody>
          <a:bodyPr bIns="0" lIns="0" rIns="0" tIns="0" wrap="none"/>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329040" y="238320"/>
            <a:ext cx="7221960" cy="3948480"/>
          </a:xfrm>
          <a:prstGeom prst="rect">
            <a:avLst/>
          </a:prstGeom>
        </p:spPr>
        <p:txBody>
          <a:bodyPr anchor="ctr" bIns="0" lIns="0" rIns="0" tIns="0" wrap="none"/>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32" name="PlaceHolder 2"/>
          <p:cNvSpPr>
            <a:spLocks noGrp="1"/>
          </p:cNvSpPr>
          <p:nvPr>
            <p:ph type="body"/>
          </p:nvPr>
        </p:nvSpPr>
        <p:spPr>
          <a:xfrm>
            <a:off x="457200" y="1203480"/>
            <a:ext cx="3926160" cy="1422720"/>
          </a:xfrm>
          <a:prstGeom prst="rect">
            <a:avLst/>
          </a:prstGeom>
        </p:spPr>
        <p:txBody>
          <a:bodyPr bIns="0" lIns="0" rIns="0" tIns="0" wrap="none"/>
          <a:p>
            <a:endParaRPr/>
          </a:p>
        </p:txBody>
      </p:sp>
      <p:sp>
        <p:nvSpPr>
          <p:cNvPr id="133" name="PlaceHolder 3"/>
          <p:cNvSpPr>
            <a:spLocks noGrp="1"/>
          </p:cNvSpPr>
          <p:nvPr>
            <p:ph type="body"/>
          </p:nvPr>
        </p:nvSpPr>
        <p:spPr>
          <a:xfrm>
            <a:off x="457200" y="2761560"/>
            <a:ext cx="3926160" cy="1422720"/>
          </a:xfrm>
          <a:prstGeom prst="rect">
            <a:avLst/>
          </a:prstGeom>
        </p:spPr>
        <p:txBody>
          <a:bodyPr bIns="0" lIns="0" rIns="0" tIns="0" wrap="none"/>
          <a:p>
            <a:endParaRPr/>
          </a:p>
        </p:txBody>
      </p:sp>
      <p:sp>
        <p:nvSpPr>
          <p:cNvPr id="134" name="PlaceHolder 4"/>
          <p:cNvSpPr>
            <a:spLocks noGrp="1"/>
          </p:cNvSpPr>
          <p:nvPr>
            <p:ph type="body"/>
          </p:nvPr>
        </p:nvSpPr>
        <p:spPr>
          <a:xfrm>
            <a:off x="4579920" y="1203480"/>
            <a:ext cx="3926160" cy="2983320"/>
          </a:xfrm>
          <a:prstGeom prst="rect">
            <a:avLst/>
          </a:prstGeom>
        </p:spPr>
        <p:txBody>
          <a:bodyPr bIns="0" lIns="0" rIns="0" tIns="0" wrap="none"/>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36" name="PlaceHolder 2"/>
          <p:cNvSpPr>
            <a:spLocks noGrp="1"/>
          </p:cNvSpPr>
          <p:nvPr>
            <p:ph type="body"/>
          </p:nvPr>
        </p:nvSpPr>
        <p:spPr>
          <a:xfrm>
            <a:off x="457200" y="1203480"/>
            <a:ext cx="3926160" cy="2983320"/>
          </a:xfrm>
          <a:prstGeom prst="rect">
            <a:avLst/>
          </a:prstGeom>
        </p:spPr>
        <p:txBody>
          <a:bodyPr bIns="0" lIns="0" rIns="0" tIns="0" wrap="none"/>
          <a:p>
            <a:endParaRPr/>
          </a:p>
        </p:txBody>
      </p:sp>
      <p:sp>
        <p:nvSpPr>
          <p:cNvPr id="137" name="PlaceHolder 3"/>
          <p:cNvSpPr>
            <a:spLocks noGrp="1"/>
          </p:cNvSpPr>
          <p:nvPr>
            <p:ph type="body"/>
          </p:nvPr>
        </p:nvSpPr>
        <p:spPr>
          <a:xfrm>
            <a:off x="4579920" y="1203480"/>
            <a:ext cx="3926160" cy="1422720"/>
          </a:xfrm>
          <a:prstGeom prst="rect">
            <a:avLst/>
          </a:prstGeom>
        </p:spPr>
        <p:txBody>
          <a:bodyPr bIns="0" lIns="0" rIns="0" tIns="0" wrap="none"/>
          <a:p>
            <a:endParaRPr/>
          </a:p>
        </p:txBody>
      </p:sp>
      <p:sp>
        <p:nvSpPr>
          <p:cNvPr id="138" name="PlaceHolder 4"/>
          <p:cNvSpPr>
            <a:spLocks noGrp="1"/>
          </p:cNvSpPr>
          <p:nvPr>
            <p:ph type="body"/>
          </p:nvPr>
        </p:nvSpPr>
        <p:spPr>
          <a:xfrm>
            <a:off x="4579920" y="2761560"/>
            <a:ext cx="3926160" cy="1422720"/>
          </a:xfrm>
          <a:prstGeom prst="rect">
            <a:avLst/>
          </a:prstGeom>
        </p:spPr>
        <p:txBody>
          <a:bodyPr bIns="0" lIns="0" rIns="0" tIns="0" wrap="none"/>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40" name="PlaceHolder 2"/>
          <p:cNvSpPr>
            <a:spLocks noGrp="1"/>
          </p:cNvSpPr>
          <p:nvPr>
            <p:ph type="body"/>
          </p:nvPr>
        </p:nvSpPr>
        <p:spPr>
          <a:xfrm>
            <a:off x="457200" y="1203480"/>
            <a:ext cx="3926160" cy="1422720"/>
          </a:xfrm>
          <a:prstGeom prst="rect">
            <a:avLst/>
          </a:prstGeom>
        </p:spPr>
        <p:txBody>
          <a:bodyPr bIns="0" lIns="0" rIns="0" tIns="0" wrap="none"/>
          <a:p>
            <a:endParaRPr/>
          </a:p>
        </p:txBody>
      </p:sp>
      <p:sp>
        <p:nvSpPr>
          <p:cNvPr id="141" name="PlaceHolder 3"/>
          <p:cNvSpPr>
            <a:spLocks noGrp="1"/>
          </p:cNvSpPr>
          <p:nvPr>
            <p:ph type="body"/>
          </p:nvPr>
        </p:nvSpPr>
        <p:spPr>
          <a:xfrm>
            <a:off x="4579920" y="1203480"/>
            <a:ext cx="3926160" cy="1422720"/>
          </a:xfrm>
          <a:prstGeom prst="rect">
            <a:avLst/>
          </a:prstGeom>
        </p:spPr>
        <p:txBody>
          <a:bodyPr bIns="0" lIns="0" rIns="0" tIns="0" wrap="none"/>
          <a:p>
            <a:endParaRPr/>
          </a:p>
        </p:txBody>
      </p:sp>
      <p:sp>
        <p:nvSpPr>
          <p:cNvPr id="142" name="PlaceHolder 4"/>
          <p:cNvSpPr>
            <a:spLocks noGrp="1"/>
          </p:cNvSpPr>
          <p:nvPr>
            <p:ph type="body"/>
          </p:nvPr>
        </p:nvSpPr>
        <p:spPr>
          <a:xfrm>
            <a:off x="457200" y="2761560"/>
            <a:ext cx="8045640" cy="1422720"/>
          </a:xfrm>
          <a:prstGeom prst="rect">
            <a:avLst/>
          </a:prstGeom>
        </p:spPr>
        <p:txBody>
          <a:bodyPr bIns="0" lIns="0" rIns="0" tIns="0" wrap="none"/>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44" name="PlaceHolder 2"/>
          <p:cNvSpPr>
            <a:spLocks noGrp="1"/>
          </p:cNvSpPr>
          <p:nvPr>
            <p:ph type="body"/>
          </p:nvPr>
        </p:nvSpPr>
        <p:spPr>
          <a:xfrm>
            <a:off x="457200" y="1203480"/>
            <a:ext cx="8046360" cy="1422720"/>
          </a:xfrm>
          <a:prstGeom prst="rect">
            <a:avLst/>
          </a:prstGeom>
        </p:spPr>
        <p:txBody>
          <a:bodyPr bIns="0" lIns="0" rIns="0" tIns="0" wrap="none"/>
          <a:p>
            <a:endParaRPr/>
          </a:p>
        </p:txBody>
      </p:sp>
      <p:sp>
        <p:nvSpPr>
          <p:cNvPr id="145" name="PlaceHolder 3"/>
          <p:cNvSpPr>
            <a:spLocks noGrp="1"/>
          </p:cNvSpPr>
          <p:nvPr>
            <p:ph type="body"/>
          </p:nvPr>
        </p:nvSpPr>
        <p:spPr>
          <a:xfrm>
            <a:off x="457200" y="2761560"/>
            <a:ext cx="8046360" cy="1422720"/>
          </a:xfrm>
          <a:prstGeom prst="rect">
            <a:avLst/>
          </a:prstGeom>
        </p:spPr>
        <p:txBody>
          <a:bodyPr bIns="0" lIns="0" rIns="0" tIns="0" wrap="none"/>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47" name="PlaceHolder 2"/>
          <p:cNvSpPr>
            <a:spLocks noGrp="1"/>
          </p:cNvSpPr>
          <p:nvPr>
            <p:ph type="body"/>
          </p:nvPr>
        </p:nvSpPr>
        <p:spPr>
          <a:xfrm>
            <a:off x="457200" y="1203480"/>
            <a:ext cx="3926160" cy="1422720"/>
          </a:xfrm>
          <a:prstGeom prst="rect">
            <a:avLst/>
          </a:prstGeom>
        </p:spPr>
        <p:txBody>
          <a:bodyPr bIns="0" lIns="0" rIns="0" tIns="0" wrap="none"/>
          <a:p>
            <a:endParaRPr/>
          </a:p>
        </p:txBody>
      </p:sp>
      <p:sp>
        <p:nvSpPr>
          <p:cNvPr id="148" name="PlaceHolder 3"/>
          <p:cNvSpPr>
            <a:spLocks noGrp="1"/>
          </p:cNvSpPr>
          <p:nvPr>
            <p:ph type="body"/>
          </p:nvPr>
        </p:nvSpPr>
        <p:spPr>
          <a:xfrm>
            <a:off x="4579920" y="1203480"/>
            <a:ext cx="3926160" cy="1422720"/>
          </a:xfrm>
          <a:prstGeom prst="rect">
            <a:avLst/>
          </a:prstGeom>
        </p:spPr>
        <p:txBody>
          <a:bodyPr bIns="0" lIns="0" rIns="0" tIns="0" wrap="none"/>
          <a:p>
            <a:endParaRPr/>
          </a:p>
        </p:txBody>
      </p:sp>
      <p:sp>
        <p:nvSpPr>
          <p:cNvPr id="149" name="PlaceHolder 4"/>
          <p:cNvSpPr>
            <a:spLocks noGrp="1"/>
          </p:cNvSpPr>
          <p:nvPr>
            <p:ph type="body"/>
          </p:nvPr>
        </p:nvSpPr>
        <p:spPr>
          <a:xfrm>
            <a:off x="4579920" y="2761560"/>
            <a:ext cx="3926160" cy="1422720"/>
          </a:xfrm>
          <a:prstGeom prst="rect">
            <a:avLst/>
          </a:prstGeom>
        </p:spPr>
        <p:txBody>
          <a:bodyPr bIns="0" lIns="0" rIns="0" tIns="0" wrap="none"/>
          <a:p>
            <a:endParaRPr/>
          </a:p>
        </p:txBody>
      </p:sp>
      <p:sp>
        <p:nvSpPr>
          <p:cNvPr id="150" name="PlaceHolder 5"/>
          <p:cNvSpPr>
            <a:spLocks noGrp="1"/>
          </p:cNvSpPr>
          <p:nvPr>
            <p:ph type="body"/>
          </p:nvPr>
        </p:nvSpPr>
        <p:spPr>
          <a:xfrm>
            <a:off x="457200" y="2761560"/>
            <a:ext cx="3926160" cy="1422720"/>
          </a:xfrm>
          <a:prstGeom prst="rect">
            <a:avLst/>
          </a:prstGeom>
        </p:spPr>
        <p:txBody>
          <a:bodyPr bIns="0" lIns="0" rIns="0" tIns="0" wrap="none"/>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52" name="PlaceHolder 2"/>
          <p:cNvSpPr>
            <a:spLocks noGrp="1"/>
          </p:cNvSpPr>
          <p:nvPr>
            <p:ph type="body"/>
          </p:nvPr>
        </p:nvSpPr>
        <p:spPr>
          <a:xfrm>
            <a:off x="457200" y="1203480"/>
            <a:ext cx="3926160" cy="1422720"/>
          </a:xfrm>
          <a:prstGeom prst="rect">
            <a:avLst/>
          </a:prstGeom>
        </p:spPr>
        <p:txBody>
          <a:bodyPr bIns="0" lIns="0" rIns="0" tIns="0" wrap="none"/>
          <a:p>
            <a:endParaRPr/>
          </a:p>
        </p:txBody>
      </p:sp>
      <p:sp>
        <p:nvSpPr>
          <p:cNvPr id="153" name="PlaceHolder 3"/>
          <p:cNvSpPr>
            <a:spLocks noGrp="1"/>
          </p:cNvSpPr>
          <p:nvPr>
            <p:ph type="body"/>
          </p:nvPr>
        </p:nvSpPr>
        <p:spPr>
          <a:xfrm>
            <a:off x="4579920" y="1203480"/>
            <a:ext cx="3926160" cy="1422720"/>
          </a:xfrm>
          <a:prstGeom prst="rect">
            <a:avLst/>
          </a:prstGeom>
        </p:spPr>
        <p:txBody>
          <a:bodyPr bIns="0" lIns="0" rIns="0" tIns="0" wrap="none"/>
          <a:p>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59"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60" name="PlaceHolder 2"/>
          <p:cNvSpPr>
            <a:spLocks noGrp="1"/>
          </p:cNvSpPr>
          <p:nvPr>
            <p:ph type="subTitle"/>
          </p:nvPr>
        </p:nvSpPr>
        <p:spPr>
          <a:xfrm>
            <a:off x="457200" y="1203480"/>
            <a:ext cx="8046360" cy="2983680"/>
          </a:xfrm>
          <a:prstGeom prst="rect">
            <a:avLst/>
          </a:prstGeom>
        </p:spPr>
        <p:txBody>
          <a:bodyPr anchor="ctr" bIns="0" lIns="0" rIns="0" tIns="0" wrap="none"/>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62" name="PlaceHolder 2"/>
          <p:cNvSpPr>
            <a:spLocks noGrp="1"/>
          </p:cNvSpPr>
          <p:nvPr>
            <p:ph type="body"/>
          </p:nvPr>
        </p:nvSpPr>
        <p:spPr>
          <a:xfrm>
            <a:off x="457200" y="1203480"/>
            <a:ext cx="8046360" cy="2983320"/>
          </a:xfrm>
          <a:prstGeom prst="rect">
            <a:avLst/>
          </a:prstGeom>
        </p:spPr>
        <p:txBody>
          <a:bodyPr bIns="0" lIns="0" rIns="0" tIns="0" wrap="none"/>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64" name="PlaceHolder 2"/>
          <p:cNvSpPr>
            <a:spLocks noGrp="1"/>
          </p:cNvSpPr>
          <p:nvPr>
            <p:ph type="body"/>
          </p:nvPr>
        </p:nvSpPr>
        <p:spPr>
          <a:xfrm>
            <a:off x="457200" y="1203480"/>
            <a:ext cx="3926160" cy="2983320"/>
          </a:xfrm>
          <a:prstGeom prst="rect">
            <a:avLst/>
          </a:prstGeom>
        </p:spPr>
        <p:txBody>
          <a:bodyPr bIns="0" lIns="0" rIns="0" tIns="0" wrap="none"/>
          <a:p>
            <a:endParaRPr/>
          </a:p>
        </p:txBody>
      </p:sp>
      <p:sp>
        <p:nvSpPr>
          <p:cNvPr id="165" name="PlaceHolder 3"/>
          <p:cNvSpPr>
            <a:spLocks noGrp="1"/>
          </p:cNvSpPr>
          <p:nvPr>
            <p:ph type="body"/>
          </p:nvPr>
        </p:nvSpPr>
        <p:spPr>
          <a:xfrm>
            <a:off x="4579920" y="1203480"/>
            <a:ext cx="3926160" cy="2983320"/>
          </a:xfrm>
          <a:prstGeom prst="rect">
            <a:avLst/>
          </a:prstGeom>
        </p:spPr>
        <p:txBody>
          <a:bodyPr bIns="0" lIns="0" rIns="0" tIns="0" wrap="none"/>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66"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67" name="PlaceHolder 1"/>
          <p:cNvSpPr>
            <a:spLocks noGrp="1"/>
          </p:cNvSpPr>
          <p:nvPr>
            <p:ph type="subTitle"/>
          </p:nvPr>
        </p:nvSpPr>
        <p:spPr>
          <a:xfrm>
            <a:off x="329040" y="238320"/>
            <a:ext cx="7221960" cy="3948480"/>
          </a:xfrm>
          <a:prstGeom prst="rect">
            <a:avLst/>
          </a:prstGeom>
        </p:spPr>
        <p:txBody>
          <a:bodyPr anchor="ctr" bIns="0" lIns="0" rIns="0" tIns="0" wrap="none"/>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69" name="PlaceHolder 2"/>
          <p:cNvSpPr>
            <a:spLocks noGrp="1"/>
          </p:cNvSpPr>
          <p:nvPr>
            <p:ph type="body"/>
          </p:nvPr>
        </p:nvSpPr>
        <p:spPr>
          <a:xfrm>
            <a:off x="457200" y="1203480"/>
            <a:ext cx="3926160" cy="1422720"/>
          </a:xfrm>
          <a:prstGeom prst="rect">
            <a:avLst/>
          </a:prstGeom>
        </p:spPr>
        <p:txBody>
          <a:bodyPr bIns="0" lIns="0" rIns="0" tIns="0" wrap="none"/>
          <a:p>
            <a:endParaRPr/>
          </a:p>
        </p:txBody>
      </p:sp>
      <p:sp>
        <p:nvSpPr>
          <p:cNvPr id="170" name="PlaceHolder 3"/>
          <p:cNvSpPr>
            <a:spLocks noGrp="1"/>
          </p:cNvSpPr>
          <p:nvPr>
            <p:ph type="body"/>
          </p:nvPr>
        </p:nvSpPr>
        <p:spPr>
          <a:xfrm>
            <a:off x="457200" y="2761560"/>
            <a:ext cx="3926160" cy="1422720"/>
          </a:xfrm>
          <a:prstGeom prst="rect">
            <a:avLst/>
          </a:prstGeom>
        </p:spPr>
        <p:txBody>
          <a:bodyPr bIns="0" lIns="0" rIns="0" tIns="0" wrap="none"/>
          <a:p>
            <a:endParaRPr/>
          </a:p>
        </p:txBody>
      </p:sp>
      <p:sp>
        <p:nvSpPr>
          <p:cNvPr id="171" name="PlaceHolder 4"/>
          <p:cNvSpPr>
            <a:spLocks noGrp="1"/>
          </p:cNvSpPr>
          <p:nvPr>
            <p:ph type="body"/>
          </p:nvPr>
        </p:nvSpPr>
        <p:spPr>
          <a:xfrm>
            <a:off x="4579920" y="1203480"/>
            <a:ext cx="3926160" cy="2983320"/>
          </a:xfrm>
          <a:prstGeom prst="rect">
            <a:avLst/>
          </a:prstGeom>
        </p:spPr>
        <p:txBody>
          <a:bodyPr bIns="0" lIns="0" rIns="0" tIns="0" wrap="none"/>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73" name="PlaceHolder 2"/>
          <p:cNvSpPr>
            <a:spLocks noGrp="1"/>
          </p:cNvSpPr>
          <p:nvPr>
            <p:ph type="body"/>
          </p:nvPr>
        </p:nvSpPr>
        <p:spPr>
          <a:xfrm>
            <a:off x="457200" y="1203480"/>
            <a:ext cx="3926160" cy="2983320"/>
          </a:xfrm>
          <a:prstGeom prst="rect">
            <a:avLst/>
          </a:prstGeom>
        </p:spPr>
        <p:txBody>
          <a:bodyPr bIns="0" lIns="0" rIns="0" tIns="0" wrap="none"/>
          <a:p>
            <a:endParaRPr/>
          </a:p>
        </p:txBody>
      </p:sp>
      <p:sp>
        <p:nvSpPr>
          <p:cNvPr id="174" name="PlaceHolder 3"/>
          <p:cNvSpPr>
            <a:spLocks noGrp="1"/>
          </p:cNvSpPr>
          <p:nvPr>
            <p:ph type="body"/>
          </p:nvPr>
        </p:nvSpPr>
        <p:spPr>
          <a:xfrm>
            <a:off x="4579920" y="1203480"/>
            <a:ext cx="3926160" cy="1422720"/>
          </a:xfrm>
          <a:prstGeom prst="rect">
            <a:avLst/>
          </a:prstGeom>
        </p:spPr>
        <p:txBody>
          <a:bodyPr bIns="0" lIns="0" rIns="0" tIns="0" wrap="none"/>
          <a:p>
            <a:endParaRPr/>
          </a:p>
        </p:txBody>
      </p:sp>
      <p:sp>
        <p:nvSpPr>
          <p:cNvPr id="175" name="PlaceHolder 4"/>
          <p:cNvSpPr>
            <a:spLocks noGrp="1"/>
          </p:cNvSpPr>
          <p:nvPr>
            <p:ph type="body"/>
          </p:nvPr>
        </p:nvSpPr>
        <p:spPr>
          <a:xfrm>
            <a:off x="4579920" y="2761560"/>
            <a:ext cx="3926160" cy="1422720"/>
          </a:xfrm>
          <a:prstGeom prst="rect">
            <a:avLst/>
          </a:prstGeom>
        </p:spPr>
        <p:txBody>
          <a:bodyPr bIns="0" lIns="0" rIns="0" tIns="0" wrap="none"/>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77" name="PlaceHolder 2"/>
          <p:cNvSpPr>
            <a:spLocks noGrp="1"/>
          </p:cNvSpPr>
          <p:nvPr>
            <p:ph type="body"/>
          </p:nvPr>
        </p:nvSpPr>
        <p:spPr>
          <a:xfrm>
            <a:off x="457200" y="1203480"/>
            <a:ext cx="3926160" cy="1422720"/>
          </a:xfrm>
          <a:prstGeom prst="rect">
            <a:avLst/>
          </a:prstGeom>
        </p:spPr>
        <p:txBody>
          <a:bodyPr bIns="0" lIns="0" rIns="0" tIns="0" wrap="none"/>
          <a:p>
            <a:endParaRPr/>
          </a:p>
        </p:txBody>
      </p:sp>
      <p:sp>
        <p:nvSpPr>
          <p:cNvPr id="178" name="PlaceHolder 3"/>
          <p:cNvSpPr>
            <a:spLocks noGrp="1"/>
          </p:cNvSpPr>
          <p:nvPr>
            <p:ph type="body"/>
          </p:nvPr>
        </p:nvSpPr>
        <p:spPr>
          <a:xfrm>
            <a:off x="4579920" y="1203480"/>
            <a:ext cx="3926160" cy="1422720"/>
          </a:xfrm>
          <a:prstGeom prst="rect">
            <a:avLst/>
          </a:prstGeom>
        </p:spPr>
        <p:txBody>
          <a:bodyPr bIns="0" lIns="0" rIns="0" tIns="0" wrap="none"/>
          <a:p>
            <a:endParaRPr/>
          </a:p>
        </p:txBody>
      </p:sp>
      <p:sp>
        <p:nvSpPr>
          <p:cNvPr id="179" name="PlaceHolder 4"/>
          <p:cNvSpPr>
            <a:spLocks noGrp="1"/>
          </p:cNvSpPr>
          <p:nvPr>
            <p:ph type="body"/>
          </p:nvPr>
        </p:nvSpPr>
        <p:spPr>
          <a:xfrm>
            <a:off x="457200" y="2761560"/>
            <a:ext cx="8045640" cy="1422720"/>
          </a:xfrm>
          <a:prstGeom prst="rect">
            <a:avLst/>
          </a:prstGeom>
        </p:spPr>
        <p:txBody>
          <a:bodyPr bIns="0" lIns="0" rIns="0" tIns="0" wrap="none"/>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81" name="PlaceHolder 2"/>
          <p:cNvSpPr>
            <a:spLocks noGrp="1"/>
          </p:cNvSpPr>
          <p:nvPr>
            <p:ph type="body"/>
          </p:nvPr>
        </p:nvSpPr>
        <p:spPr>
          <a:xfrm>
            <a:off x="457200" y="1203480"/>
            <a:ext cx="8046360" cy="1422720"/>
          </a:xfrm>
          <a:prstGeom prst="rect">
            <a:avLst/>
          </a:prstGeom>
        </p:spPr>
        <p:txBody>
          <a:bodyPr bIns="0" lIns="0" rIns="0" tIns="0" wrap="none"/>
          <a:p>
            <a:endParaRPr/>
          </a:p>
        </p:txBody>
      </p:sp>
      <p:sp>
        <p:nvSpPr>
          <p:cNvPr id="182" name="PlaceHolder 3"/>
          <p:cNvSpPr>
            <a:spLocks noGrp="1"/>
          </p:cNvSpPr>
          <p:nvPr>
            <p:ph type="body"/>
          </p:nvPr>
        </p:nvSpPr>
        <p:spPr>
          <a:xfrm>
            <a:off x="457200" y="2761560"/>
            <a:ext cx="8046360" cy="1422720"/>
          </a:xfrm>
          <a:prstGeom prst="rect">
            <a:avLst/>
          </a:prstGeom>
        </p:spPr>
        <p:txBody>
          <a:bodyPr bIns="0" lIns="0" rIns="0" tIns="0" wrap="none"/>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84" name="PlaceHolder 2"/>
          <p:cNvSpPr>
            <a:spLocks noGrp="1"/>
          </p:cNvSpPr>
          <p:nvPr>
            <p:ph type="body"/>
          </p:nvPr>
        </p:nvSpPr>
        <p:spPr>
          <a:xfrm>
            <a:off x="457200" y="1203480"/>
            <a:ext cx="3926160" cy="1422720"/>
          </a:xfrm>
          <a:prstGeom prst="rect">
            <a:avLst/>
          </a:prstGeom>
        </p:spPr>
        <p:txBody>
          <a:bodyPr bIns="0" lIns="0" rIns="0" tIns="0" wrap="none"/>
          <a:p>
            <a:endParaRPr/>
          </a:p>
        </p:txBody>
      </p:sp>
      <p:sp>
        <p:nvSpPr>
          <p:cNvPr id="185" name="PlaceHolder 3"/>
          <p:cNvSpPr>
            <a:spLocks noGrp="1"/>
          </p:cNvSpPr>
          <p:nvPr>
            <p:ph type="body"/>
          </p:nvPr>
        </p:nvSpPr>
        <p:spPr>
          <a:xfrm>
            <a:off x="4579920" y="1203480"/>
            <a:ext cx="3926160" cy="1422720"/>
          </a:xfrm>
          <a:prstGeom prst="rect">
            <a:avLst/>
          </a:prstGeom>
        </p:spPr>
        <p:txBody>
          <a:bodyPr bIns="0" lIns="0" rIns="0" tIns="0" wrap="none"/>
          <a:p>
            <a:endParaRPr/>
          </a:p>
        </p:txBody>
      </p:sp>
      <p:sp>
        <p:nvSpPr>
          <p:cNvPr id="186" name="PlaceHolder 4"/>
          <p:cNvSpPr>
            <a:spLocks noGrp="1"/>
          </p:cNvSpPr>
          <p:nvPr>
            <p:ph type="body"/>
          </p:nvPr>
        </p:nvSpPr>
        <p:spPr>
          <a:xfrm>
            <a:off x="4579920" y="2761560"/>
            <a:ext cx="3926160" cy="1422720"/>
          </a:xfrm>
          <a:prstGeom prst="rect">
            <a:avLst/>
          </a:prstGeom>
        </p:spPr>
        <p:txBody>
          <a:bodyPr bIns="0" lIns="0" rIns="0" tIns="0" wrap="none"/>
          <a:p>
            <a:endParaRPr/>
          </a:p>
        </p:txBody>
      </p:sp>
      <p:sp>
        <p:nvSpPr>
          <p:cNvPr id="187" name="PlaceHolder 5"/>
          <p:cNvSpPr>
            <a:spLocks noGrp="1"/>
          </p:cNvSpPr>
          <p:nvPr>
            <p:ph type="body"/>
          </p:nvPr>
        </p:nvSpPr>
        <p:spPr>
          <a:xfrm>
            <a:off x="457200" y="2761560"/>
            <a:ext cx="3926160" cy="1422720"/>
          </a:xfrm>
          <a:prstGeom prst="rect">
            <a:avLst/>
          </a:prstGeom>
        </p:spPr>
        <p:txBody>
          <a:bodyP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329040" y="238320"/>
            <a:ext cx="7221960" cy="3948480"/>
          </a:xfrm>
          <a:prstGeom prst="rect">
            <a:avLst/>
          </a:prstGeom>
        </p:spPr>
        <p:txBody>
          <a:bodyPr anchor="ctr" bIns="0" lIns="0" rIns="0" tIns="0" wrap="none"/>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89" name="PlaceHolder 2"/>
          <p:cNvSpPr>
            <a:spLocks noGrp="1"/>
          </p:cNvSpPr>
          <p:nvPr>
            <p:ph type="body"/>
          </p:nvPr>
        </p:nvSpPr>
        <p:spPr>
          <a:xfrm>
            <a:off x="457200" y="1203480"/>
            <a:ext cx="3926160" cy="1422720"/>
          </a:xfrm>
          <a:prstGeom prst="rect">
            <a:avLst/>
          </a:prstGeom>
        </p:spPr>
        <p:txBody>
          <a:bodyPr bIns="0" lIns="0" rIns="0" tIns="0" wrap="none"/>
          <a:p>
            <a:endParaRPr/>
          </a:p>
        </p:txBody>
      </p:sp>
      <p:sp>
        <p:nvSpPr>
          <p:cNvPr id="190" name="PlaceHolder 3"/>
          <p:cNvSpPr>
            <a:spLocks noGrp="1"/>
          </p:cNvSpPr>
          <p:nvPr>
            <p:ph type="body"/>
          </p:nvPr>
        </p:nvSpPr>
        <p:spPr>
          <a:xfrm>
            <a:off x="4579920" y="1203480"/>
            <a:ext cx="3926160" cy="1422720"/>
          </a:xfrm>
          <a:prstGeom prst="rect">
            <a:avLst/>
          </a:prstGeom>
        </p:spPr>
        <p:txBody>
          <a:bodyPr bIns="0" lIns="0" rIns="0" tIns="0" wrap="none"/>
          <a:p>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98"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99" name="PlaceHolder 2"/>
          <p:cNvSpPr>
            <a:spLocks noGrp="1"/>
          </p:cNvSpPr>
          <p:nvPr>
            <p:ph type="subTitle"/>
          </p:nvPr>
        </p:nvSpPr>
        <p:spPr>
          <a:xfrm>
            <a:off x="457200" y="1203480"/>
            <a:ext cx="8046360" cy="2983680"/>
          </a:xfrm>
          <a:prstGeom prst="rect">
            <a:avLst/>
          </a:prstGeom>
        </p:spPr>
        <p:txBody>
          <a:bodyPr anchor="ctr" bIns="0" lIns="0" rIns="0" tIns="0" wrap="none"/>
          <a:p>
            <a:pPr algn="ctr"/>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201" name="PlaceHolder 2"/>
          <p:cNvSpPr>
            <a:spLocks noGrp="1"/>
          </p:cNvSpPr>
          <p:nvPr>
            <p:ph type="body"/>
          </p:nvPr>
        </p:nvSpPr>
        <p:spPr>
          <a:xfrm>
            <a:off x="457200" y="1203480"/>
            <a:ext cx="8046360" cy="2983320"/>
          </a:xfrm>
          <a:prstGeom prst="rect">
            <a:avLst/>
          </a:prstGeom>
        </p:spPr>
        <p:txBody>
          <a:bodyPr bIns="0" lIns="0" rIns="0" tIns="0" wrap="none"/>
          <a:p>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203" name="PlaceHolder 2"/>
          <p:cNvSpPr>
            <a:spLocks noGrp="1"/>
          </p:cNvSpPr>
          <p:nvPr>
            <p:ph type="body"/>
          </p:nvPr>
        </p:nvSpPr>
        <p:spPr>
          <a:xfrm>
            <a:off x="457200" y="1203480"/>
            <a:ext cx="3926160" cy="2983320"/>
          </a:xfrm>
          <a:prstGeom prst="rect">
            <a:avLst/>
          </a:prstGeom>
        </p:spPr>
        <p:txBody>
          <a:bodyPr bIns="0" lIns="0" rIns="0" tIns="0" wrap="none"/>
          <a:p>
            <a:endParaRPr/>
          </a:p>
        </p:txBody>
      </p:sp>
      <p:sp>
        <p:nvSpPr>
          <p:cNvPr id="204" name="PlaceHolder 3"/>
          <p:cNvSpPr>
            <a:spLocks noGrp="1"/>
          </p:cNvSpPr>
          <p:nvPr>
            <p:ph type="body"/>
          </p:nvPr>
        </p:nvSpPr>
        <p:spPr>
          <a:xfrm>
            <a:off x="4579920" y="1203480"/>
            <a:ext cx="3926160" cy="2983320"/>
          </a:xfrm>
          <a:prstGeom prst="rect">
            <a:avLst/>
          </a:prstGeom>
        </p:spPr>
        <p:txBody>
          <a:bodyPr bIns="0" lIns="0" rIns="0" tIns="0" wrap="none"/>
          <a:p>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205"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206" name="PlaceHolder 1"/>
          <p:cNvSpPr>
            <a:spLocks noGrp="1"/>
          </p:cNvSpPr>
          <p:nvPr>
            <p:ph type="subTitle"/>
          </p:nvPr>
        </p:nvSpPr>
        <p:spPr>
          <a:xfrm>
            <a:off x="329040" y="238320"/>
            <a:ext cx="7221960" cy="3948480"/>
          </a:xfrm>
          <a:prstGeom prst="rect">
            <a:avLst/>
          </a:prstGeom>
        </p:spPr>
        <p:txBody>
          <a:bodyPr anchor="ctr" bIns="0" lIns="0" rIns="0" tIns="0" wrap="none"/>
          <a:p>
            <a:pPr algn="ctr"/>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208" name="PlaceHolder 2"/>
          <p:cNvSpPr>
            <a:spLocks noGrp="1"/>
          </p:cNvSpPr>
          <p:nvPr>
            <p:ph type="body"/>
          </p:nvPr>
        </p:nvSpPr>
        <p:spPr>
          <a:xfrm>
            <a:off x="457200" y="1203480"/>
            <a:ext cx="3926160" cy="1422720"/>
          </a:xfrm>
          <a:prstGeom prst="rect">
            <a:avLst/>
          </a:prstGeom>
        </p:spPr>
        <p:txBody>
          <a:bodyPr bIns="0" lIns="0" rIns="0" tIns="0" wrap="none"/>
          <a:p>
            <a:endParaRPr/>
          </a:p>
        </p:txBody>
      </p:sp>
      <p:sp>
        <p:nvSpPr>
          <p:cNvPr id="209" name="PlaceHolder 3"/>
          <p:cNvSpPr>
            <a:spLocks noGrp="1"/>
          </p:cNvSpPr>
          <p:nvPr>
            <p:ph type="body"/>
          </p:nvPr>
        </p:nvSpPr>
        <p:spPr>
          <a:xfrm>
            <a:off x="457200" y="2761560"/>
            <a:ext cx="3926160" cy="1422720"/>
          </a:xfrm>
          <a:prstGeom prst="rect">
            <a:avLst/>
          </a:prstGeom>
        </p:spPr>
        <p:txBody>
          <a:bodyPr bIns="0" lIns="0" rIns="0" tIns="0" wrap="none"/>
          <a:p>
            <a:endParaRPr/>
          </a:p>
        </p:txBody>
      </p:sp>
      <p:sp>
        <p:nvSpPr>
          <p:cNvPr id="210" name="PlaceHolder 4"/>
          <p:cNvSpPr>
            <a:spLocks noGrp="1"/>
          </p:cNvSpPr>
          <p:nvPr>
            <p:ph type="body"/>
          </p:nvPr>
        </p:nvSpPr>
        <p:spPr>
          <a:xfrm>
            <a:off x="4579920" y="1203480"/>
            <a:ext cx="3926160" cy="2983320"/>
          </a:xfrm>
          <a:prstGeom prst="rect">
            <a:avLst/>
          </a:prstGeom>
        </p:spPr>
        <p:txBody>
          <a:bodyPr bIns="0" lIns="0" rIns="0" tIns="0" wrap="none"/>
          <a:p>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212" name="PlaceHolder 2"/>
          <p:cNvSpPr>
            <a:spLocks noGrp="1"/>
          </p:cNvSpPr>
          <p:nvPr>
            <p:ph type="body"/>
          </p:nvPr>
        </p:nvSpPr>
        <p:spPr>
          <a:xfrm>
            <a:off x="457200" y="1203480"/>
            <a:ext cx="3926160" cy="2983320"/>
          </a:xfrm>
          <a:prstGeom prst="rect">
            <a:avLst/>
          </a:prstGeom>
        </p:spPr>
        <p:txBody>
          <a:bodyPr bIns="0" lIns="0" rIns="0" tIns="0" wrap="none"/>
          <a:p>
            <a:endParaRPr/>
          </a:p>
        </p:txBody>
      </p:sp>
      <p:sp>
        <p:nvSpPr>
          <p:cNvPr id="213" name="PlaceHolder 3"/>
          <p:cNvSpPr>
            <a:spLocks noGrp="1"/>
          </p:cNvSpPr>
          <p:nvPr>
            <p:ph type="body"/>
          </p:nvPr>
        </p:nvSpPr>
        <p:spPr>
          <a:xfrm>
            <a:off x="4579920" y="1203480"/>
            <a:ext cx="3926160" cy="1422720"/>
          </a:xfrm>
          <a:prstGeom prst="rect">
            <a:avLst/>
          </a:prstGeom>
        </p:spPr>
        <p:txBody>
          <a:bodyPr bIns="0" lIns="0" rIns="0" tIns="0" wrap="none"/>
          <a:p>
            <a:endParaRPr/>
          </a:p>
        </p:txBody>
      </p:sp>
      <p:sp>
        <p:nvSpPr>
          <p:cNvPr id="214" name="PlaceHolder 4"/>
          <p:cNvSpPr>
            <a:spLocks noGrp="1"/>
          </p:cNvSpPr>
          <p:nvPr>
            <p:ph type="body"/>
          </p:nvPr>
        </p:nvSpPr>
        <p:spPr>
          <a:xfrm>
            <a:off x="4579920" y="2761560"/>
            <a:ext cx="3926160" cy="1422720"/>
          </a:xfrm>
          <a:prstGeom prst="rect">
            <a:avLst/>
          </a:prstGeom>
        </p:spPr>
        <p:txBody>
          <a:bodyPr bIns="0" lIns="0" rIns="0" tIns="0" wrap="none"/>
          <a:p>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216" name="PlaceHolder 2"/>
          <p:cNvSpPr>
            <a:spLocks noGrp="1"/>
          </p:cNvSpPr>
          <p:nvPr>
            <p:ph type="body"/>
          </p:nvPr>
        </p:nvSpPr>
        <p:spPr>
          <a:xfrm>
            <a:off x="457200" y="1203480"/>
            <a:ext cx="3926160" cy="1422720"/>
          </a:xfrm>
          <a:prstGeom prst="rect">
            <a:avLst/>
          </a:prstGeom>
        </p:spPr>
        <p:txBody>
          <a:bodyPr bIns="0" lIns="0" rIns="0" tIns="0" wrap="none"/>
          <a:p>
            <a:endParaRPr/>
          </a:p>
        </p:txBody>
      </p:sp>
      <p:sp>
        <p:nvSpPr>
          <p:cNvPr id="217" name="PlaceHolder 3"/>
          <p:cNvSpPr>
            <a:spLocks noGrp="1"/>
          </p:cNvSpPr>
          <p:nvPr>
            <p:ph type="body"/>
          </p:nvPr>
        </p:nvSpPr>
        <p:spPr>
          <a:xfrm>
            <a:off x="4579920" y="1203480"/>
            <a:ext cx="3926160" cy="1422720"/>
          </a:xfrm>
          <a:prstGeom prst="rect">
            <a:avLst/>
          </a:prstGeom>
        </p:spPr>
        <p:txBody>
          <a:bodyPr bIns="0" lIns="0" rIns="0" tIns="0" wrap="none"/>
          <a:p>
            <a:endParaRPr/>
          </a:p>
        </p:txBody>
      </p:sp>
      <p:sp>
        <p:nvSpPr>
          <p:cNvPr id="218" name="PlaceHolder 4"/>
          <p:cNvSpPr>
            <a:spLocks noGrp="1"/>
          </p:cNvSpPr>
          <p:nvPr>
            <p:ph type="body"/>
          </p:nvPr>
        </p:nvSpPr>
        <p:spPr>
          <a:xfrm>
            <a:off x="457200" y="2761560"/>
            <a:ext cx="8045640" cy="1422720"/>
          </a:xfrm>
          <a:prstGeom prst="rect">
            <a:avLst/>
          </a:prstGeom>
        </p:spPr>
        <p:txBody>
          <a:bodyPr bIns="0" lIns="0" rIns="0" tIns="0" wrap="none"/>
          <a:p>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7" name="PlaceHolder 2"/>
          <p:cNvSpPr>
            <a:spLocks noGrp="1"/>
          </p:cNvSpPr>
          <p:nvPr>
            <p:ph type="body"/>
          </p:nvPr>
        </p:nvSpPr>
        <p:spPr>
          <a:xfrm>
            <a:off x="457200" y="1203480"/>
            <a:ext cx="3926160" cy="1422720"/>
          </a:xfrm>
          <a:prstGeom prst="rect">
            <a:avLst/>
          </a:prstGeom>
        </p:spPr>
        <p:txBody>
          <a:bodyPr bIns="0" lIns="0" rIns="0" tIns="0" wrap="none"/>
          <a:p>
            <a:endParaRPr/>
          </a:p>
        </p:txBody>
      </p:sp>
      <p:sp>
        <p:nvSpPr>
          <p:cNvPr id="18" name="PlaceHolder 3"/>
          <p:cNvSpPr>
            <a:spLocks noGrp="1"/>
          </p:cNvSpPr>
          <p:nvPr>
            <p:ph type="body"/>
          </p:nvPr>
        </p:nvSpPr>
        <p:spPr>
          <a:xfrm>
            <a:off x="457200" y="2761560"/>
            <a:ext cx="3926160" cy="1422720"/>
          </a:xfrm>
          <a:prstGeom prst="rect">
            <a:avLst/>
          </a:prstGeom>
        </p:spPr>
        <p:txBody>
          <a:bodyPr bIns="0" lIns="0" rIns="0" tIns="0" wrap="none"/>
          <a:p>
            <a:endParaRPr/>
          </a:p>
        </p:txBody>
      </p:sp>
      <p:sp>
        <p:nvSpPr>
          <p:cNvPr id="19" name="PlaceHolder 4"/>
          <p:cNvSpPr>
            <a:spLocks noGrp="1"/>
          </p:cNvSpPr>
          <p:nvPr>
            <p:ph type="body"/>
          </p:nvPr>
        </p:nvSpPr>
        <p:spPr>
          <a:xfrm>
            <a:off x="4579920" y="1203480"/>
            <a:ext cx="3926160" cy="2983320"/>
          </a:xfrm>
          <a:prstGeom prst="rect">
            <a:avLst/>
          </a:prstGeom>
        </p:spPr>
        <p:txBody>
          <a:bodyPr bIns="0" lIns="0" rIns="0" tIns="0" wrap="none"/>
          <a:p>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220" name="PlaceHolder 2"/>
          <p:cNvSpPr>
            <a:spLocks noGrp="1"/>
          </p:cNvSpPr>
          <p:nvPr>
            <p:ph type="body"/>
          </p:nvPr>
        </p:nvSpPr>
        <p:spPr>
          <a:xfrm>
            <a:off x="457200" y="1203480"/>
            <a:ext cx="8046360" cy="1422720"/>
          </a:xfrm>
          <a:prstGeom prst="rect">
            <a:avLst/>
          </a:prstGeom>
        </p:spPr>
        <p:txBody>
          <a:bodyPr bIns="0" lIns="0" rIns="0" tIns="0" wrap="none"/>
          <a:p>
            <a:endParaRPr/>
          </a:p>
        </p:txBody>
      </p:sp>
      <p:sp>
        <p:nvSpPr>
          <p:cNvPr id="221" name="PlaceHolder 3"/>
          <p:cNvSpPr>
            <a:spLocks noGrp="1"/>
          </p:cNvSpPr>
          <p:nvPr>
            <p:ph type="body"/>
          </p:nvPr>
        </p:nvSpPr>
        <p:spPr>
          <a:xfrm>
            <a:off x="457200" y="2761560"/>
            <a:ext cx="8046360" cy="1422720"/>
          </a:xfrm>
          <a:prstGeom prst="rect">
            <a:avLst/>
          </a:prstGeom>
        </p:spPr>
        <p:txBody>
          <a:bodyPr bIns="0" lIns="0" rIns="0" tIns="0" wrap="none"/>
          <a:p>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223" name="PlaceHolder 2"/>
          <p:cNvSpPr>
            <a:spLocks noGrp="1"/>
          </p:cNvSpPr>
          <p:nvPr>
            <p:ph type="body"/>
          </p:nvPr>
        </p:nvSpPr>
        <p:spPr>
          <a:xfrm>
            <a:off x="457200" y="1203480"/>
            <a:ext cx="3926160" cy="1422720"/>
          </a:xfrm>
          <a:prstGeom prst="rect">
            <a:avLst/>
          </a:prstGeom>
        </p:spPr>
        <p:txBody>
          <a:bodyPr bIns="0" lIns="0" rIns="0" tIns="0" wrap="none"/>
          <a:p>
            <a:endParaRPr/>
          </a:p>
        </p:txBody>
      </p:sp>
      <p:sp>
        <p:nvSpPr>
          <p:cNvPr id="224" name="PlaceHolder 3"/>
          <p:cNvSpPr>
            <a:spLocks noGrp="1"/>
          </p:cNvSpPr>
          <p:nvPr>
            <p:ph type="body"/>
          </p:nvPr>
        </p:nvSpPr>
        <p:spPr>
          <a:xfrm>
            <a:off x="4579920" y="1203480"/>
            <a:ext cx="3926160" cy="1422720"/>
          </a:xfrm>
          <a:prstGeom prst="rect">
            <a:avLst/>
          </a:prstGeom>
        </p:spPr>
        <p:txBody>
          <a:bodyPr bIns="0" lIns="0" rIns="0" tIns="0" wrap="none"/>
          <a:p>
            <a:endParaRPr/>
          </a:p>
        </p:txBody>
      </p:sp>
      <p:sp>
        <p:nvSpPr>
          <p:cNvPr id="225" name="PlaceHolder 4"/>
          <p:cNvSpPr>
            <a:spLocks noGrp="1"/>
          </p:cNvSpPr>
          <p:nvPr>
            <p:ph type="body"/>
          </p:nvPr>
        </p:nvSpPr>
        <p:spPr>
          <a:xfrm>
            <a:off x="4579920" y="2761560"/>
            <a:ext cx="3926160" cy="1422720"/>
          </a:xfrm>
          <a:prstGeom prst="rect">
            <a:avLst/>
          </a:prstGeom>
        </p:spPr>
        <p:txBody>
          <a:bodyPr bIns="0" lIns="0" rIns="0" tIns="0" wrap="none"/>
          <a:p>
            <a:endParaRPr/>
          </a:p>
        </p:txBody>
      </p:sp>
      <p:sp>
        <p:nvSpPr>
          <p:cNvPr id="226" name="PlaceHolder 5"/>
          <p:cNvSpPr>
            <a:spLocks noGrp="1"/>
          </p:cNvSpPr>
          <p:nvPr>
            <p:ph type="body"/>
          </p:nvPr>
        </p:nvSpPr>
        <p:spPr>
          <a:xfrm>
            <a:off x="457200" y="2761560"/>
            <a:ext cx="3926160" cy="1422720"/>
          </a:xfrm>
          <a:prstGeom prst="rect">
            <a:avLst/>
          </a:prstGeom>
        </p:spPr>
        <p:txBody>
          <a:bodyPr bIns="0" lIns="0" rIns="0" tIns="0" wrap="none"/>
          <a:p>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228" name="PlaceHolder 2"/>
          <p:cNvSpPr>
            <a:spLocks noGrp="1"/>
          </p:cNvSpPr>
          <p:nvPr>
            <p:ph type="body"/>
          </p:nvPr>
        </p:nvSpPr>
        <p:spPr>
          <a:xfrm>
            <a:off x="457200" y="1203480"/>
            <a:ext cx="3926160" cy="1422720"/>
          </a:xfrm>
          <a:prstGeom prst="rect">
            <a:avLst/>
          </a:prstGeom>
        </p:spPr>
        <p:txBody>
          <a:bodyPr bIns="0" lIns="0" rIns="0" tIns="0" wrap="none"/>
          <a:p>
            <a:endParaRPr/>
          </a:p>
        </p:txBody>
      </p:sp>
      <p:sp>
        <p:nvSpPr>
          <p:cNvPr id="229" name="PlaceHolder 3"/>
          <p:cNvSpPr>
            <a:spLocks noGrp="1"/>
          </p:cNvSpPr>
          <p:nvPr>
            <p:ph type="body"/>
          </p:nvPr>
        </p:nvSpPr>
        <p:spPr>
          <a:xfrm>
            <a:off x="4579920" y="1203480"/>
            <a:ext cx="3926160" cy="142272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21" name="PlaceHolder 2"/>
          <p:cNvSpPr>
            <a:spLocks noGrp="1"/>
          </p:cNvSpPr>
          <p:nvPr>
            <p:ph type="body"/>
          </p:nvPr>
        </p:nvSpPr>
        <p:spPr>
          <a:xfrm>
            <a:off x="457200" y="1203480"/>
            <a:ext cx="3926160" cy="2983320"/>
          </a:xfrm>
          <a:prstGeom prst="rect">
            <a:avLst/>
          </a:prstGeom>
        </p:spPr>
        <p:txBody>
          <a:bodyPr bIns="0" lIns="0" rIns="0" tIns="0" wrap="none"/>
          <a:p>
            <a:endParaRPr/>
          </a:p>
        </p:txBody>
      </p:sp>
      <p:sp>
        <p:nvSpPr>
          <p:cNvPr id="22" name="PlaceHolder 3"/>
          <p:cNvSpPr>
            <a:spLocks noGrp="1"/>
          </p:cNvSpPr>
          <p:nvPr>
            <p:ph type="body"/>
          </p:nvPr>
        </p:nvSpPr>
        <p:spPr>
          <a:xfrm>
            <a:off x="4579920" y="1203480"/>
            <a:ext cx="3926160" cy="1422720"/>
          </a:xfrm>
          <a:prstGeom prst="rect">
            <a:avLst/>
          </a:prstGeom>
        </p:spPr>
        <p:txBody>
          <a:bodyPr bIns="0" lIns="0" rIns="0" tIns="0" wrap="none"/>
          <a:p>
            <a:endParaRPr/>
          </a:p>
        </p:txBody>
      </p:sp>
      <p:sp>
        <p:nvSpPr>
          <p:cNvPr id="23" name="PlaceHolder 4"/>
          <p:cNvSpPr>
            <a:spLocks noGrp="1"/>
          </p:cNvSpPr>
          <p:nvPr>
            <p:ph type="body"/>
          </p:nvPr>
        </p:nvSpPr>
        <p:spPr>
          <a:xfrm>
            <a:off x="4579920" y="2761560"/>
            <a:ext cx="3926160" cy="142272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25" name="PlaceHolder 2"/>
          <p:cNvSpPr>
            <a:spLocks noGrp="1"/>
          </p:cNvSpPr>
          <p:nvPr>
            <p:ph type="body"/>
          </p:nvPr>
        </p:nvSpPr>
        <p:spPr>
          <a:xfrm>
            <a:off x="457200" y="1203480"/>
            <a:ext cx="3926160" cy="1422720"/>
          </a:xfrm>
          <a:prstGeom prst="rect">
            <a:avLst/>
          </a:prstGeom>
        </p:spPr>
        <p:txBody>
          <a:bodyPr bIns="0" lIns="0" rIns="0" tIns="0" wrap="none"/>
          <a:p>
            <a:endParaRPr/>
          </a:p>
        </p:txBody>
      </p:sp>
      <p:sp>
        <p:nvSpPr>
          <p:cNvPr id="26" name="PlaceHolder 3"/>
          <p:cNvSpPr>
            <a:spLocks noGrp="1"/>
          </p:cNvSpPr>
          <p:nvPr>
            <p:ph type="body"/>
          </p:nvPr>
        </p:nvSpPr>
        <p:spPr>
          <a:xfrm>
            <a:off x="4579920" y="1203480"/>
            <a:ext cx="3926160" cy="1422720"/>
          </a:xfrm>
          <a:prstGeom prst="rect">
            <a:avLst/>
          </a:prstGeom>
        </p:spPr>
        <p:txBody>
          <a:bodyPr bIns="0" lIns="0" rIns="0" tIns="0" wrap="none"/>
          <a:p>
            <a:endParaRPr/>
          </a:p>
        </p:txBody>
      </p:sp>
      <p:sp>
        <p:nvSpPr>
          <p:cNvPr id="27" name="PlaceHolder 4"/>
          <p:cNvSpPr>
            <a:spLocks noGrp="1"/>
          </p:cNvSpPr>
          <p:nvPr>
            <p:ph type="body"/>
          </p:nvPr>
        </p:nvSpPr>
        <p:spPr>
          <a:xfrm>
            <a:off x="457200" y="2761560"/>
            <a:ext cx="8045640" cy="142272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7.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8.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0096d6"/>
        </a:solidFill>
      </p:bgPr>
    </p:bg>
    <p:spTree>
      <p:nvGrpSpPr>
        <p:cNvPr id="1" name=""/>
        <p:cNvGrpSpPr/>
        <p:nvPr/>
      </p:nvGrpSpPr>
      <p:grpSpPr>
        <a:xfrm>
          <a:off x="0" y="0"/>
          <a:ext cx="0" cy="0"/>
          <a:chOff x="0" y="0"/>
          <a:chExt cx="0" cy="0"/>
        </a:xfrm>
      </p:grpSpPr>
      <p:sp>
        <p:nvSpPr>
          <p:cNvPr id="0" name="CustomShape 1"/>
          <p:cNvSpPr/>
          <p:nvPr/>
        </p:nvSpPr>
        <p:spPr>
          <a:xfrm>
            <a:off x="444600" y="4758840"/>
            <a:ext cx="8012160" cy="228240"/>
          </a:xfrm>
          <a:prstGeom prst="rect">
            <a:avLst/>
          </a:prstGeom>
        </p:spPr>
        <p:txBody>
          <a:bodyPr bIns="45000" lIns="90000" rIns="90000" tIns="45000"/>
          <a:p>
            <a:pPr>
              <a:lnSpc>
                <a:spcPct val="100000"/>
              </a:lnSpc>
            </a:pPr>
            <a:r>
              <a:rPr lang="en-CA" sz="700">
                <a:solidFill>
                  <a:srgbClr val="b9b8bb"/>
                </a:solidFill>
                <a:latin typeface="HP Simplified"/>
              </a:rPr>
              <a:t>© Copyright 2012 Hewlett-Packard Development Company, L.P.  The information contained herein is subject to change without notice.</a:t>
            </a:r>
            <a:endParaRPr/>
          </a:p>
        </p:txBody>
      </p:sp>
      <p:sp>
        <p:nvSpPr>
          <p:cNvPr id="1" name="CustomShape 2"/>
          <p:cNvSpPr/>
          <p:nvPr/>
        </p:nvSpPr>
        <p:spPr>
          <a:xfrm>
            <a:off x="329040" y="4788360"/>
            <a:ext cx="322560" cy="149040"/>
          </a:xfrm>
          <a:prstGeom prst="rect">
            <a:avLst/>
          </a:prstGeom>
        </p:spPr>
        <p:txBody>
          <a:bodyPr anchor="ctr" lIns="0" wrap="none"/>
          <a:p>
            <a:pPr>
              <a:lnSpc>
                <a:spcPct val="100000"/>
              </a:lnSpc>
            </a:pPr>
            <a:fld id="{11D131C1-9121-4111-B151-0191713151C1}" type="slidenum">
              <a:rPr lang="en-CA" sz="700">
                <a:solidFill>
                  <a:srgbClr val="b9b8bb"/>
                </a:solidFill>
                <a:latin typeface="HP Simplified"/>
              </a:rPr>
              <a:t>&lt;number&gt;</a:t>
            </a:fld>
            <a:endParaRPr/>
          </a:p>
        </p:txBody>
      </p:sp>
      <p:pic>
        <p:nvPicPr>
          <p:cNvPr descr="" id="2" name="Picture 3"/>
          <p:cNvPicPr/>
          <p:nvPr/>
        </p:nvPicPr>
        <p:blipFill>
          <a:blip r:embed="rId2"/>
          <a:stretch>
            <a:fillRect/>
          </a:stretch>
        </p:blipFill>
        <p:spPr>
          <a:xfrm>
            <a:off x="8503920" y="4535280"/>
            <a:ext cx="365400" cy="365400"/>
          </a:xfrm>
          <a:prstGeom prst="rect">
            <a:avLst/>
          </a:prstGeom>
        </p:spPr>
      </p:pic>
      <p:sp>
        <p:nvSpPr>
          <p:cNvPr id="3" name="PlaceHolder 3"/>
          <p:cNvSpPr>
            <a:spLocks noGrp="1"/>
          </p:cNvSpPr>
          <p:nvPr>
            <p:ph type="title"/>
          </p:nvPr>
        </p:nvSpPr>
        <p:spPr>
          <a:xfrm>
            <a:off x="329040" y="2036880"/>
            <a:ext cx="6857640" cy="1206000"/>
          </a:xfrm>
          <a:prstGeom prst="rect">
            <a:avLst/>
          </a:prstGeom>
        </p:spPr>
        <p:txBody>
          <a:bodyPr anchor="b" bIns="0" lIns="0" rIns="0" tIns="0"/>
          <a:p>
            <a:pPr>
              <a:lnSpc>
                <a:spcPct val="100000"/>
              </a:lnSpc>
            </a:pPr>
            <a:r>
              <a:rPr b="1" lang="en-US" sz="4600">
                <a:solidFill>
                  <a:srgbClr val="ffffff"/>
                </a:solidFill>
                <a:latin typeface="HP Simplified"/>
              </a:rPr>
              <a:t>Click to edit the title text formatClick to edit master </a:t>
            </a:r>
            <a:r>
              <a:rPr b="1" lang="en-US" sz="4600">
                <a:solidFill>
                  <a:srgbClr val="ffffff"/>
                </a:solidFill>
                <a:latin typeface="HP Simplified"/>
              </a:rPr>
              <a:t>
</a:t>
            </a:r>
            <a:r>
              <a:rPr b="1" lang="en-US" sz="4600">
                <a:solidFill>
                  <a:srgbClr val="ffffff"/>
                </a:solidFill>
                <a:latin typeface="HP Simplified"/>
              </a:rPr>
              <a:t>title style</a:t>
            </a:r>
            <a:endParaRPr/>
          </a:p>
        </p:txBody>
      </p:sp>
      <p:pic>
        <p:nvPicPr>
          <p:cNvPr descr="" id="4" name="Picture 1"/>
          <p:cNvPicPr/>
          <p:nvPr/>
        </p:nvPicPr>
        <p:blipFill>
          <a:blip r:embed="rId3"/>
          <a:stretch>
            <a:fillRect/>
          </a:stretch>
        </p:blipFill>
        <p:spPr>
          <a:xfrm>
            <a:off x="6949440" y="365760"/>
            <a:ext cx="1883160" cy="1883160"/>
          </a:xfrm>
          <a:prstGeom prst="rect">
            <a:avLst/>
          </a:prstGeom>
        </p:spPr>
      </p:pic>
      <p:sp>
        <p:nvSpPr>
          <p:cNvPr id="5" name="CustomShape 4"/>
          <p:cNvSpPr/>
          <p:nvPr/>
        </p:nvSpPr>
        <p:spPr>
          <a:xfrm>
            <a:off x="329040" y="4758840"/>
            <a:ext cx="8012160" cy="228240"/>
          </a:xfrm>
          <a:prstGeom prst="rect">
            <a:avLst/>
          </a:prstGeom>
        </p:spPr>
        <p:txBody>
          <a:bodyPr bIns="45000" lIns="0" rIns="90000" tIns="45000"/>
          <a:p>
            <a:pPr>
              <a:lnSpc>
                <a:spcPct val="100000"/>
              </a:lnSpc>
            </a:pPr>
            <a:r>
              <a:rPr lang="en-CA" sz="700">
                <a:solidFill>
                  <a:srgbClr val="ffffff"/>
                </a:solidFill>
                <a:latin typeface="HP Simplified"/>
              </a:rPr>
              <a:t>© Copyright 2012 Hewlett-Packard Development Company, L.P.  The information contained herein is subject to change without notice.</a:t>
            </a:r>
            <a:endParaRPr/>
          </a:p>
        </p:txBody>
      </p:sp>
      <p:sp>
        <p:nvSpPr>
          <p:cNvPr id="6" name="PlaceHolder 5"/>
          <p:cNvSpPr>
            <a:spLocks noGrp="1"/>
          </p:cNvSpPr>
          <p:nvPr>
            <p:ph type="body"/>
          </p:nvPr>
        </p:nvSpPr>
        <p:spPr>
          <a:xfrm>
            <a:off x="457200" y="1203480"/>
            <a:ext cx="8046360" cy="298332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CustomShape 1"/>
          <p:cNvSpPr/>
          <p:nvPr/>
        </p:nvSpPr>
        <p:spPr>
          <a:xfrm>
            <a:off x="444600" y="4758840"/>
            <a:ext cx="8012160" cy="228240"/>
          </a:xfrm>
          <a:prstGeom prst="rect">
            <a:avLst/>
          </a:prstGeom>
        </p:spPr>
        <p:txBody>
          <a:bodyPr bIns="45000" lIns="90000" rIns="90000" tIns="45000"/>
          <a:p>
            <a:pPr>
              <a:lnSpc>
                <a:spcPct val="100000"/>
              </a:lnSpc>
            </a:pPr>
            <a:r>
              <a:rPr lang="en-CA" sz="700">
                <a:solidFill>
                  <a:srgbClr val="b9b8bb"/>
                </a:solidFill>
                <a:latin typeface="HP Simplified"/>
              </a:rPr>
              <a:t>© Copyright 2012 Hewlett-Packard Development Company, L.P.  The information contained herein is subject to change without notice.</a:t>
            </a:r>
            <a:endParaRPr/>
          </a:p>
        </p:txBody>
      </p:sp>
      <p:sp>
        <p:nvSpPr>
          <p:cNvPr id="40" name="CustomShape 2"/>
          <p:cNvSpPr/>
          <p:nvPr/>
        </p:nvSpPr>
        <p:spPr>
          <a:xfrm>
            <a:off x="329040" y="4788360"/>
            <a:ext cx="322560" cy="149040"/>
          </a:xfrm>
          <a:prstGeom prst="rect">
            <a:avLst/>
          </a:prstGeom>
        </p:spPr>
        <p:txBody>
          <a:bodyPr anchor="ctr" lIns="0" wrap="none"/>
          <a:p>
            <a:pPr>
              <a:lnSpc>
                <a:spcPct val="100000"/>
              </a:lnSpc>
            </a:pPr>
            <a:fld id="{41E131C1-D1B1-41C1-9151-117131F16181}" type="slidenum">
              <a:rPr lang="en-CA" sz="700">
                <a:solidFill>
                  <a:srgbClr val="b9b8bb"/>
                </a:solidFill>
                <a:latin typeface="HP Simplified"/>
              </a:rPr>
              <a:t>&lt;number&gt;</a:t>
            </a:fld>
            <a:endParaRPr/>
          </a:p>
        </p:txBody>
      </p:sp>
      <p:pic>
        <p:nvPicPr>
          <p:cNvPr descr="" id="41" name="Picture 3"/>
          <p:cNvPicPr/>
          <p:nvPr/>
        </p:nvPicPr>
        <p:blipFill>
          <a:blip r:embed="rId2"/>
          <a:stretch>
            <a:fillRect/>
          </a:stretch>
        </p:blipFill>
        <p:spPr>
          <a:xfrm>
            <a:off x="8503920" y="4535280"/>
            <a:ext cx="365400" cy="365400"/>
          </a:xfrm>
          <a:prstGeom prst="rect">
            <a:avLst/>
          </a:prstGeom>
        </p:spPr>
      </p:pic>
      <p:pic>
        <p:nvPicPr>
          <p:cNvPr descr="" id="42" name="Picture 4"/>
          <p:cNvPicPr/>
          <p:nvPr/>
        </p:nvPicPr>
        <p:blipFill>
          <a:blip r:embed="rId3"/>
          <a:stretch>
            <a:fillRect/>
          </a:stretch>
        </p:blipFill>
        <p:spPr>
          <a:xfrm>
            <a:off x="8503920" y="4535280"/>
            <a:ext cx="365400" cy="365400"/>
          </a:xfrm>
          <a:prstGeom prst="rect">
            <a:avLst/>
          </a:prstGeom>
        </p:spPr>
      </p:pic>
      <p:sp>
        <p:nvSpPr>
          <p:cNvPr id="43" name="PlaceHolder 3"/>
          <p:cNvSpPr>
            <a:spLocks noGrp="1"/>
          </p:cNvSpPr>
          <p:nvPr>
            <p:ph type="title"/>
          </p:nvPr>
        </p:nvSpPr>
        <p:spPr>
          <a:xfrm>
            <a:off x="329040" y="237600"/>
            <a:ext cx="7221960" cy="2006280"/>
          </a:xfrm>
          <a:prstGeom prst="rect">
            <a:avLst/>
          </a:prstGeom>
        </p:spPr>
        <p:txBody>
          <a:bodyPr bIns="0" lIns="0" rIns="0" tIns="0"/>
          <a:p>
            <a:pPr>
              <a:lnSpc>
                <a:spcPct val="100000"/>
              </a:lnSpc>
            </a:pPr>
            <a:r>
              <a:rPr b="1" lang="en-US" sz="4000">
                <a:solidFill>
                  <a:srgbClr val="000000"/>
                </a:solidFill>
                <a:latin typeface="HP Simplified"/>
              </a:rPr>
              <a:t>Click to edit the title text formatClick to edit </a:t>
            </a:r>
            <a:r>
              <a:rPr b="1" lang="en-US" sz="4000">
                <a:solidFill>
                  <a:srgbClr val="000000"/>
                </a:solidFill>
                <a:latin typeface="HP Simplified"/>
              </a:rPr>
              <a:t>
</a:t>
            </a:r>
            <a:r>
              <a:rPr b="1" lang="en-US" sz="4000">
                <a:solidFill>
                  <a:srgbClr val="000000"/>
                </a:solidFill>
                <a:latin typeface="HP Simplified"/>
              </a:rPr>
              <a:t>master </a:t>
            </a:r>
            <a:r>
              <a:rPr b="1" lang="en-US" sz="4000">
                <a:solidFill>
                  <a:srgbClr val="000000"/>
                </a:solidFill>
                <a:latin typeface="HP Simplified"/>
              </a:rPr>
              <a:t>
</a:t>
            </a:r>
            <a:r>
              <a:rPr b="1" lang="en-US" sz="4000">
                <a:solidFill>
                  <a:srgbClr val="000000"/>
                </a:solidFill>
                <a:latin typeface="HP Simplified"/>
              </a:rPr>
              <a:t>title style</a:t>
            </a:r>
            <a:endParaRPr/>
          </a:p>
        </p:txBody>
      </p:sp>
      <p:sp>
        <p:nvSpPr>
          <p:cNvPr id="44" name="CustomShape 4"/>
          <p:cNvSpPr/>
          <p:nvPr/>
        </p:nvSpPr>
        <p:spPr>
          <a:xfrm>
            <a:off x="329040" y="4758840"/>
            <a:ext cx="8012160" cy="228240"/>
          </a:xfrm>
          <a:prstGeom prst="rect">
            <a:avLst/>
          </a:prstGeom>
        </p:spPr>
        <p:txBody>
          <a:bodyPr bIns="45000" lIns="0" rIns="90000" tIns="45000"/>
          <a:p>
            <a:pPr>
              <a:lnSpc>
                <a:spcPct val="100000"/>
              </a:lnSpc>
            </a:pPr>
            <a:r>
              <a:rPr lang="en-CA" sz="700">
                <a:solidFill>
                  <a:srgbClr val="b9b8bb"/>
                </a:solidFill>
                <a:latin typeface="HP Simplified"/>
              </a:rPr>
              <a:t>© Copyright 2012 Hewlett-Packard Development Company, L.P.  The information contained herein is subject to change without notice.</a:t>
            </a:r>
            <a:endParaRPr/>
          </a:p>
        </p:txBody>
      </p:sp>
      <p:sp>
        <p:nvSpPr>
          <p:cNvPr id="45" name="PlaceHolder 5"/>
          <p:cNvSpPr>
            <a:spLocks noGrp="1"/>
          </p:cNvSpPr>
          <p:nvPr>
            <p:ph type="body"/>
          </p:nvPr>
        </p:nvSpPr>
        <p:spPr>
          <a:xfrm>
            <a:off x="457200" y="1203480"/>
            <a:ext cx="8046360" cy="298332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0096d6"/>
        </a:solidFill>
      </p:bgPr>
    </p:bg>
    <p:spTree>
      <p:nvGrpSpPr>
        <p:cNvPr id="1" name=""/>
        <p:cNvGrpSpPr/>
        <p:nvPr/>
      </p:nvGrpSpPr>
      <p:grpSpPr>
        <a:xfrm>
          <a:off x="0" y="0"/>
          <a:ext cx="0" cy="0"/>
          <a:chOff x="0" y="0"/>
          <a:chExt cx="0" cy="0"/>
        </a:xfrm>
      </p:grpSpPr>
      <p:sp>
        <p:nvSpPr>
          <p:cNvPr id="78" name="CustomShape 1"/>
          <p:cNvSpPr/>
          <p:nvPr/>
        </p:nvSpPr>
        <p:spPr>
          <a:xfrm>
            <a:off x="444600" y="4758840"/>
            <a:ext cx="8012160" cy="228240"/>
          </a:xfrm>
          <a:prstGeom prst="rect">
            <a:avLst/>
          </a:prstGeom>
        </p:spPr>
        <p:txBody>
          <a:bodyPr bIns="45000" lIns="90000" rIns="90000" tIns="45000"/>
          <a:p>
            <a:pPr>
              <a:lnSpc>
                <a:spcPct val="100000"/>
              </a:lnSpc>
            </a:pPr>
            <a:r>
              <a:rPr lang="en-CA" sz="700">
                <a:solidFill>
                  <a:srgbClr val="b9b8bb"/>
                </a:solidFill>
                <a:latin typeface="HP Simplified"/>
              </a:rPr>
              <a:t>© Copyright 2012 Hewlett-Packard Development Company, L.P.  The information contained herein is subject to change without notice.</a:t>
            </a:r>
            <a:endParaRPr/>
          </a:p>
        </p:txBody>
      </p:sp>
      <p:sp>
        <p:nvSpPr>
          <p:cNvPr id="79" name="CustomShape 2"/>
          <p:cNvSpPr/>
          <p:nvPr/>
        </p:nvSpPr>
        <p:spPr>
          <a:xfrm>
            <a:off x="329040" y="4788360"/>
            <a:ext cx="322560" cy="149040"/>
          </a:xfrm>
          <a:prstGeom prst="rect">
            <a:avLst/>
          </a:prstGeom>
        </p:spPr>
        <p:txBody>
          <a:bodyPr anchor="ctr" lIns="0" wrap="none"/>
          <a:p>
            <a:pPr>
              <a:lnSpc>
                <a:spcPct val="100000"/>
              </a:lnSpc>
            </a:pPr>
            <a:fld id="{E1C1C151-4151-41F1-8111-B1911111A1F1}" type="slidenum">
              <a:rPr lang="en-CA" sz="700">
                <a:solidFill>
                  <a:srgbClr val="b9b8bb"/>
                </a:solidFill>
                <a:latin typeface="HP Simplified"/>
              </a:rPr>
              <a:t>&lt;number&gt;</a:t>
            </a:fld>
            <a:endParaRPr/>
          </a:p>
        </p:txBody>
      </p:sp>
      <p:pic>
        <p:nvPicPr>
          <p:cNvPr descr="" id="80" name="Picture 3"/>
          <p:cNvPicPr/>
          <p:nvPr/>
        </p:nvPicPr>
        <p:blipFill>
          <a:blip r:embed="rId2"/>
          <a:stretch>
            <a:fillRect/>
          </a:stretch>
        </p:blipFill>
        <p:spPr>
          <a:xfrm>
            <a:off x="8503920" y="4535280"/>
            <a:ext cx="365400" cy="365400"/>
          </a:xfrm>
          <a:prstGeom prst="rect">
            <a:avLst/>
          </a:prstGeom>
        </p:spPr>
      </p:pic>
      <p:sp>
        <p:nvSpPr>
          <p:cNvPr id="81" name="PlaceHolder 3"/>
          <p:cNvSpPr>
            <a:spLocks noGrp="1"/>
          </p:cNvSpPr>
          <p:nvPr>
            <p:ph type="title"/>
          </p:nvPr>
        </p:nvSpPr>
        <p:spPr>
          <a:xfrm>
            <a:off x="329040" y="240840"/>
            <a:ext cx="7221960" cy="2006280"/>
          </a:xfrm>
          <a:prstGeom prst="rect">
            <a:avLst/>
          </a:prstGeom>
        </p:spPr>
        <p:txBody>
          <a:bodyPr bIns="0" lIns="0" rIns="0" tIns="0"/>
          <a:p>
            <a:pPr>
              <a:lnSpc>
                <a:spcPct val="100000"/>
              </a:lnSpc>
            </a:pPr>
            <a:r>
              <a:rPr b="1" lang="en-US" sz="4000">
                <a:solidFill>
                  <a:srgbClr val="ffffff"/>
                </a:solidFill>
                <a:latin typeface="HP Simplified"/>
              </a:rPr>
              <a:t>Click to edit the title text formatClick to edit </a:t>
            </a:r>
            <a:r>
              <a:rPr b="1" lang="en-US" sz="4000">
                <a:solidFill>
                  <a:srgbClr val="ffffff"/>
                </a:solidFill>
                <a:latin typeface="HP Simplified"/>
              </a:rPr>
              <a:t>
</a:t>
            </a:r>
            <a:r>
              <a:rPr b="1" lang="en-US" sz="4000">
                <a:solidFill>
                  <a:srgbClr val="ffffff"/>
                </a:solidFill>
                <a:latin typeface="HP Simplified"/>
              </a:rPr>
              <a:t>master </a:t>
            </a:r>
            <a:r>
              <a:rPr b="1" lang="en-US" sz="4000">
                <a:solidFill>
                  <a:srgbClr val="ffffff"/>
                </a:solidFill>
                <a:latin typeface="HP Simplified"/>
              </a:rPr>
              <a:t>
</a:t>
            </a:r>
            <a:r>
              <a:rPr b="1" lang="en-US" sz="4000">
                <a:solidFill>
                  <a:srgbClr val="ffffff"/>
                </a:solidFill>
                <a:latin typeface="HP Simplified"/>
              </a:rPr>
              <a:t>title style</a:t>
            </a:r>
            <a:endParaRPr/>
          </a:p>
        </p:txBody>
      </p:sp>
      <p:pic>
        <p:nvPicPr>
          <p:cNvPr descr="" id="82" name="Picture 6"/>
          <p:cNvPicPr/>
          <p:nvPr/>
        </p:nvPicPr>
        <p:blipFill>
          <a:blip r:embed="rId3"/>
          <a:stretch>
            <a:fillRect/>
          </a:stretch>
        </p:blipFill>
        <p:spPr>
          <a:xfrm>
            <a:off x="8505360" y="4535280"/>
            <a:ext cx="365400" cy="365400"/>
          </a:xfrm>
          <a:prstGeom prst="rect">
            <a:avLst/>
          </a:prstGeom>
        </p:spPr>
      </p:pic>
      <p:sp>
        <p:nvSpPr>
          <p:cNvPr id="83" name="CustomShape 4"/>
          <p:cNvSpPr/>
          <p:nvPr/>
        </p:nvSpPr>
        <p:spPr>
          <a:xfrm>
            <a:off x="329040" y="4758840"/>
            <a:ext cx="8012160" cy="228240"/>
          </a:xfrm>
          <a:prstGeom prst="rect">
            <a:avLst/>
          </a:prstGeom>
        </p:spPr>
        <p:txBody>
          <a:bodyPr bIns="45000" lIns="0" rIns="90000" tIns="45000"/>
          <a:p>
            <a:pPr>
              <a:lnSpc>
                <a:spcPct val="100000"/>
              </a:lnSpc>
            </a:pPr>
            <a:r>
              <a:rPr lang="en-CA" sz="700">
                <a:solidFill>
                  <a:srgbClr val="ffffff"/>
                </a:solidFill>
                <a:latin typeface="HP Simplified"/>
              </a:rPr>
              <a:t>© Copyright 2012 Hewlett-Packard Development Company, L.P.  The information contained herein is subject to change without notice.</a:t>
            </a:r>
            <a:endParaRPr/>
          </a:p>
        </p:txBody>
      </p:sp>
      <p:sp>
        <p:nvSpPr>
          <p:cNvPr id="84" name="PlaceHolder 5"/>
          <p:cNvSpPr>
            <a:spLocks noGrp="1"/>
          </p:cNvSpPr>
          <p:nvPr>
            <p:ph type="body"/>
          </p:nvPr>
        </p:nvSpPr>
        <p:spPr>
          <a:xfrm>
            <a:off x="457200" y="1203480"/>
            <a:ext cx="8046360" cy="298332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7" name="CustomShape 1"/>
          <p:cNvSpPr/>
          <p:nvPr/>
        </p:nvSpPr>
        <p:spPr>
          <a:xfrm>
            <a:off x="444600" y="4758840"/>
            <a:ext cx="8012160" cy="228240"/>
          </a:xfrm>
          <a:prstGeom prst="rect">
            <a:avLst/>
          </a:prstGeom>
        </p:spPr>
        <p:txBody>
          <a:bodyPr bIns="45000" lIns="90000" rIns="90000" tIns="45000"/>
          <a:p>
            <a:pPr>
              <a:lnSpc>
                <a:spcPct val="100000"/>
              </a:lnSpc>
            </a:pPr>
            <a:r>
              <a:rPr lang="en-CA" sz="700">
                <a:solidFill>
                  <a:srgbClr val="b9b8bb"/>
                </a:solidFill>
                <a:latin typeface="HP Simplified"/>
              </a:rPr>
              <a:t>© Copyright 2012 Hewlett-Packard Development Company, L.P.  The information contained herein is subject to change without notice.</a:t>
            </a:r>
            <a:endParaRPr/>
          </a:p>
        </p:txBody>
      </p:sp>
      <p:sp>
        <p:nvSpPr>
          <p:cNvPr id="118" name="CustomShape 2"/>
          <p:cNvSpPr/>
          <p:nvPr/>
        </p:nvSpPr>
        <p:spPr>
          <a:xfrm>
            <a:off x="329040" y="4788360"/>
            <a:ext cx="322560" cy="149040"/>
          </a:xfrm>
          <a:prstGeom prst="rect">
            <a:avLst/>
          </a:prstGeom>
        </p:spPr>
        <p:txBody>
          <a:bodyPr anchor="ctr" lIns="0" wrap="none"/>
          <a:p>
            <a:pPr>
              <a:lnSpc>
                <a:spcPct val="100000"/>
              </a:lnSpc>
            </a:pPr>
            <a:fld id="{E1119131-4151-41E1-A181-A1D151813141}" type="slidenum">
              <a:rPr lang="en-CA" sz="700">
                <a:solidFill>
                  <a:srgbClr val="b9b8bb"/>
                </a:solidFill>
                <a:latin typeface="HP Simplified"/>
              </a:rPr>
              <a:t>&lt;number&gt;</a:t>
            </a:fld>
            <a:endParaRPr/>
          </a:p>
        </p:txBody>
      </p:sp>
      <p:pic>
        <p:nvPicPr>
          <p:cNvPr descr="" id="119" name="Picture 3"/>
          <p:cNvPicPr/>
          <p:nvPr/>
        </p:nvPicPr>
        <p:blipFill>
          <a:blip r:embed="rId2"/>
          <a:stretch>
            <a:fillRect/>
          </a:stretch>
        </p:blipFill>
        <p:spPr>
          <a:xfrm>
            <a:off x="8503920" y="4535280"/>
            <a:ext cx="365400" cy="365400"/>
          </a:xfrm>
          <a:prstGeom prst="rect">
            <a:avLst/>
          </a:prstGeom>
        </p:spPr>
      </p:pic>
      <p:sp>
        <p:nvSpPr>
          <p:cNvPr id="120" name="PlaceHolder 3"/>
          <p:cNvSpPr>
            <a:spLocks noGrp="1"/>
          </p:cNvSpPr>
          <p:nvPr>
            <p:ph type="title"/>
          </p:nvPr>
        </p:nvSpPr>
        <p:spPr>
          <a:xfrm>
            <a:off x="331560" y="235080"/>
            <a:ext cx="8116920" cy="430560"/>
          </a:xfrm>
          <a:prstGeom prst="rect">
            <a:avLst/>
          </a:prstGeom>
        </p:spPr>
        <p:txBody>
          <a:bodyPr bIns="0" lIns="0" rIns="0" tIns="0"/>
          <a:p>
            <a:pPr>
              <a:lnSpc>
                <a:spcPct val="100000"/>
              </a:lnSpc>
            </a:pPr>
            <a:r>
              <a:rPr b="1" lang="en-US" sz="2800">
                <a:solidFill>
                  <a:srgbClr val="000000"/>
                </a:solidFill>
                <a:latin typeface="HP Simplified"/>
              </a:rPr>
              <a:t>Click to edit the title text formatClick to edit master title style</a:t>
            </a:r>
            <a:endParaRPr/>
          </a:p>
        </p:txBody>
      </p:sp>
      <p:sp>
        <p:nvSpPr>
          <p:cNvPr id="121" name="PlaceHolder 4"/>
          <p:cNvSpPr>
            <a:spLocks noGrp="1"/>
          </p:cNvSpPr>
          <p:nvPr>
            <p:ph type="body"/>
          </p:nvPr>
        </p:nvSpPr>
        <p:spPr>
          <a:xfrm>
            <a:off x="457200" y="1203480"/>
            <a:ext cx="8046360" cy="298332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54" name="CustomShape 1"/>
          <p:cNvSpPr/>
          <p:nvPr/>
        </p:nvSpPr>
        <p:spPr>
          <a:xfrm>
            <a:off x="444600" y="4758840"/>
            <a:ext cx="8012160" cy="228240"/>
          </a:xfrm>
          <a:prstGeom prst="rect">
            <a:avLst/>
          </a:prstGeom>
        </p:spPr>
        <p:txBody>
          <a:bodyPr bIns="45000" lIns="90000" rIns="90000" tIns="45000"/>
          <a:p>
            <a:pPr>
              <a:lnSpc>
                <a:spcPct val="100000"/>
              </a:lnSpc>
            </a:pPr>
            <a:r>
              <a:rPr lang="en-CA" sz="700">
                <a:solidFill>
                  <a:srgbClr val="b9b8bb"/>
                </a:solidFill>
                <a:latin typeface="HP Simplified"/>
              </a:rPr>
              <a:t>© Copyright 2012 Hewlett-Packard Development Company, L.P.  The information contained herein is subject to change without notice.</a:t>
            </a:r>
            <a:endParaRPr/>
          </a:p>
        </p:txBody>
      </p:sp>
      <p:sp>
        <p:nvSpPr>
          <p:cNvPr id="155" name="CustomShape 2"/>
          <p:cNvSpPr/>
          <p:nvPr/>
        </p:nvSpPr>
        <p:spPr>
          <a:xfrm>
            <a:off x="329040" y="4788360"/>
            <a:ext cx="322560" cy="149040"/>
          </a:xfrm>
          <a:prstGeom prst="rect">
            <a:avLst/>
          </a:prstGeom>
        </p:spPr>
        <p:txBody>
          <a:bodyPr anchor="ctr" lIns="0" wrap="none"/>
          <a:p>
            <a:pPr>
              <a:lnSpc>
                <a:spcPct val="100000"/>
              </a:lnSpc>
            </a:pPr>
            <a:fld id="{00415181-0181-4141-B1A1-31F171A1A101}" type="slidenum">
              <a:rPr lang="en-CA" sz="700">
                <a:solidFill>
                  <a:srgbClr val="b9b8bb"/>
                </a:solidFill>
                <a:latin typeface="HP Simplified"/>
              </a:rPr>
              <a:t>&lt;number&gt;</a:t>
            </a:fld>
            <a:endParaRPr/>
          </a:p>
        </p:txBody>
      </p:sp>
      <p:pic>
        <p:nvPicPr>
          <p:cNvPr descr="" id="156" name="Picture 3"/>
          <p:cNvPicPr/>
          <p:nvPr/>
        </p:nvPicPr>
        <p:blipFill>
          <a:blip r:embed="rId2"/>
          <a:stretch>
            <a:fillRect/>
          </a:stretch>
        </p:blipFill>
        <p:spPr>
          <a:xfrm>
            <a:off x="8503920" y="4535280"/>
            <a:ext cx="365400" cy="365400"/>
          </a:xfrm>
          <a:prstGeom prst="rect">
            <a:avLst/>
          </a:prstGeom>
        </p:spPr>
      </p:pic>
      <p:sp>
        <p:nvSpPr>
          <p:cNvPr id="157" name="PlaceHolder 3"/>
          <p:cNvSpPr>
            <a:spLocks noGrp="1"/>
          </p:cNvSpPr>
          <p:nvPr>
            <p:ph type="title"/>
          </p:nvPr>
        </p:nvSpPr>
        <p:spPr>
          <a:xfrm>
            <a:off x="331560" y="235080"/>
            <a:ext cx="8116920" cy="430560"/>
          </a:xfrm>
          <a:prstGeom prst="rect">
            <a:avLst/>
          </a:prstGeom>
        </p:spPr>
        <p:txBody>
          <a:bodyPr bIns="0" lIns="0" rIns="0" tIns="0"/>
          <a:p>
            <a:pPr>
              <a:lnSpc>
                <a:spcPct val="100000"/>
              </a:lnSpc>
            </a:pPr>
            <a:r>
              <a:rPr b="1" lang="en-US" sz="2800">
                <a:solidFill>
                  <a:srgbClr val="000000"/>
                </a:solidFill>
                <a:latin typeface="HP Simplified"/>
              </a:rPr>
              <a:t>Click to edit the title text formatClick to edit master title style</a:t>
            </a:r>
            <a:endParaRPr/>
          </a:p>
        </p:txBody>
      </p:sp>
      <p:sp>
        <p:nvSpPr>
          <p:cNvPr id="158" name="PlaceHolder 4"/>
          <p:cNvSpPr>
            <a:spLocks noGrp="1"/>
          </p:cNvSpPr>
          <p:nvPr>
            <p:ph type="body"/>
          </p:nvPr>
        </p:nvSpPr>
        <p:spPr>
          <a:xfrm>
            <a:off x="329040" y="1188720"/>
            <a:ext cx="8117640" cy="3219480"/>
          </a:xfrm>
          <a:prstGeom prst="rect">
            <a:avLst/>
          </a:prstGeom>
        </p:spPr>
        <p:txBody>
          <a:bodyPr bIns="45000" lIns="90000" rIns="90000" tIns="45000"/>
          <a:p>
            <a:pPr>
              <a:buSzPct val="45000"/>
              <a:buFont typeface="StarSymbol"/>
              <a:buChar char=""/>
            </a:pPr>
            <a:r>
              <a:rPr b="1" lang="en-US">
                <a:solidFill>
                  <a:srgbClr val="0096d6"/>
                </a:solidFill>
                <a:latin typeface="HP Simplified"/>
              </a:rPr>
              <a:t>Click to edit the outline text format</a:t>
            </a:r>
            <a:endParaRPr/>
          </a:p>
          <a:p>
            <a:pPr lvl="1">
              <a:buSzPct val="75000"/>
              <a:buFont typeface="StarSymbol"/>
              <a:buChar char=""/>
            </a:pPr>
            <a:r>
              <a:rPr b="1" lang="en-US">
                <a:solidFill>
                  <a:srgbClr val="0096d6"/>
                </a:solidFill>
                <a:latin typeface="HP Simplified"/>
              </a:rPr>
              <a:t>Second Outline Level</a:t>
            </a:r>
            <a:endParaRPr/>
          </a:p>
          <a:p>
            <a:pPr lvl="2">
              <a:buSzPct val="45000"/>
              <a:buFont typeface="StarSymbol"/>
              <a:buChar char=""/>
            </a:pPr>
            <a:r>
              <a:rPr b="1" lang="en-US">
                <a:solidFill>
                  <a:srgbClr val="0096d6"/>
                </a:solidFill>
                <a:latin typeface="HP Simplified"/>
              </a:rPr>
              <a:t>Third Outline Level</a:t>
            </a:r>
            <a:endParaRPr/>
          </a:p>
          <a:p>
            <a:pPr lvl="3">
              <a:buSzPct val="75000"/>
              <a:buFont typeface="StarSymbol"/>
              <a:buChar char=""/>
            </a:pPr>
            <a:r>
              <a:rPr b="1" lang="en-US">
                <a:solidFill>
                  <a:srgbClr val="0096d6"/>
                </a:solidFill>
                <a:latin typeface="HP Simplified"/>
              </a:rPr>
              <a:t>Fourth Outline Level</a:t>
            </a:r>
            <a:endParaRPr/>
          </a:p>
          <a:p>
            <a:pPr lvl="4">
              <a:buSzPct val="45000"/>
              <a:buFont typeface="StarSymbol"/>
              <a:buChar char=""/>
            </a:pPr>
            <a:r>
              <a:rPr b="1" lang="en-US">
                <a:solidFill>
                  <a:srgbClr val="0096d6"/>
                </a:solidFill>
                <a:latin typeface="HP Simplified"/>
              </a:rPr>
              <a:t>Fifth Outline Level</a:t>
            </a:r>
            <a:endParaRPr/>
          </a:p>
          <a:p>
            <a:pPr lvl="5">
              <a:buSzPct val="45000"/>
              <a:buFont typeface="StarSymbol"/>
              <a:buChar char=""/>
            </a:pPr>
            <a:r>
              <a:rPr b="1" lang="en-US">
                <a:solidFill>
                  <a:srgbClr val="0096d6"/>
                </a:solidFill>
                <a:latin typeface="HP Simplified"/>
              </a:rPr>
              <a:t>Sixth Outline Level</a:t>
            </a:r>
            <a:endParaRPr/>
          </a:p>
          <a:p>
            <a:pPr>
              <a:lnSpc>
                <a:spcPct val="100000"/>
              </a:lnSpc>
            </a:pPr>
            <a:r>
              <a:rPr b="1" lang="en-US">
                <a:solidFill>
                  <a:srgbClr val="0096d6"/>
                </a:solidFill>
                <a:latin typeface="HP Simplified"/>
              </a:rPr>
              <a:t>Seventh Outline LevelClick to edit Master text styles</a:t>
            </a:r>
            <a:endParaRPr/>
          </a:p>
          <a:p>
            <a:r>
              <a:rPr lang="en-US" sz="1600">
                <a:solidFill>
                  <a:srgbClr val="000000"/>
                </a:solidFill>
                <a:latin typeface="HP Simplified"/>
              </a:rPr>
              <a:t>Second level</a:t>
            </a:r>
            <a:endParaRPr/>
          </a:p>
          <a:p>
            <a:pPr lvl="1">
              <a:buFont typeface="StarSymbol"/>
              <a:buChar char=""/>
            </a:pPr>
            <a:r>
              <a:rPr lang="en-US" sz="1400">
                <a:solidFill>
                  <a:srgbClr val="000000"/>
                </a:solidFill>
                <a:latin typeface="HP Simplified"/>
              </a:rPr>
              <a:t>Third level</a:t>
            </a:r>
            <a:endParaRPr/>
          </a:p>
          <a:p>
            <a:pPr lvl="2">
              <a:buFont typeface="HP Simplified"/>
              <a:buChar char="•"/>
            </a:pPr>
            <a:r>
              <a:rPr lang="en-US" sz="1400">
                <a:solidFill>
                  <a:srgbClr val="000000"/>
                </a:solidFill>
                <a:latin typeface="HP Simplified"/>
              </a:rPr>
              <a:t>Fourth level</a:t>
            </a:r>
            <a:endParaRPr/>
          </a:p>
          <a:p>
            <a:pPr lvl="3">
              <a:buSzPct val="80000"/>
              <a:buFont typeface="HP Simplified"/>
              <a:buChar char="–"/>
            </a:pPr>
            <a:r>
              <a:rPr lang="en-US" sz="1400">
                <a:solidFill>
                  <a:srgbClr val="000000"/>
                </a:solidFill>
                <a:latin typeface="HP Simplified"/>
              </a:rPr>
              <a:t>Fifth level</a:t>
            </a:r>
            <a:endParaRPr/>
          </a:p>
        </p:txBody>
      </p:sp>
    </p:spTree>
  </p:cSld>
  <p:clrMap accent1="accent1" accent2="accent2" accent3="accent3" accent4="accent4" accent5="accent5" accent6="accent6" bg1="lt1" bg2="lt2" folHlink="folHlink" hlink="hlink" tx1="dk1" tx2="dk2"/>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p:cSld>
    <p:bg>
      <p:bgPr>
        <a:solidFill>
          <a:srgbClr val="0096d6"/>
        </a:solidFill>
      </p:bgPr>
    </p:bg>
    <p:spTree>
      <p:nvGrpSpPr>
        <p:cNvPr id="1" name=""/>
        <p:cNvGrpSpPr/>
        <p:nvPr/>
      </p:nvGrpSpPr>
      <p:grpSpPr>
        <a:xfrm>
          <a:off x="0" y="0"/>
          <a:ext cx="0" cy="0"/>
          <a:chOff x="0" y="0"/>
          <a:chExt cx="0" cy="0"/>
        </a:xfrm>
      </p:grpSpPr>
      <p:sp>
        <p:nvSpPr>
          <p:cNvPr id="191" name="CustomShape 1"/>
          <p:cNvSpPr/>
          <p:nvPr/>
        </p:nvSpPr>
        <p:spPr>
          <a:xfrm>
            <a:off x="444600" y="4758840"/>
            <a:ext cx="8012160" cy="228240"/>
          </a:xfrm>
          <a:prstGeom prst="rect">
            <a:avLst/>
          </a:prstGeom>
        </p:spPr>
        <p:txBody>
          <a:bodyPr bIns="45000" lIns="90000" rIns="90000" tIns="45000"/>
          <a:p>
            <a:pPr>
              <a:lnSpc>
                <a:spcPct val="100000"/>
              </a:lnSpc>
            </a:pPr>
            <a:r>
              <a:rPr lang="en-CA" sz="700">
                <a:solidFill>
                  <a:srgbClr val="b9b8bb"/>
                </a:solidFill>
                <a:latin typeface="HP Simplified"/>
              </a:rPr>
              <a:t>© Copyright 2012 Hewlett-Packard Development Company, L.P.  The information contained herein is subject to change without notice.</a:t>
            </a:r>
            <a:endParaRPr/>
          </a:p>
        </p:txBody>
      </p:sp>
      <p:sp>
        <p:nvSpPr>
          <p:cNvPr id="192" name="CustomShape 2"/>
          <p:cNvSpPr/>
          <p:nvPr/>
        </p:nvSpPr>
        <p:spPr>
          <a:xfrm>
            <a:off x="329040" y="4788360"/>
            <a:ext cx="322560" cy="149040"/>
          </a:xfrm>
          <a:prstGeom prst="rect">
            <a:avLst/>
          </a:prstGeom>
        </p:spPr>
        <p:txBody>
          <a:bodyPr anchor="ctr" lIns="0" wrap="none"/>
          <a:p>
            <a:pPr>
              <a:lnSpc>
                <a:spcPct val="100000"/>
              </a:lnSpc>
            </a:pPr>
            <a:fld id="{11719181-7161-41A1-A1F1-A19151F1A101}" type="slidenum">
              <a:rPr lang="en-CA" sz="700">
                <a:solidFill>
                  <a:srgbClr val="b9b8bb"/>
                </a:solidFill>
                <a:latin typeface="HP Simplified"/>
              </a:rPr>
              <a:t>&lt;number&gt;</a:t>
            </a:fld>
            <a:endParaRPr/>
          </a:p>
        </p:txBody>
      </p:sp>
      <p:pic>
        <p:nvPicPr>
          <p:cNvPr descr="" id="193" name="Picture 3"/>
          <p:cNvPicPr/>
          <p:nvPr/>
        </p:nvPicPr>
        <p:blipFill>
          <a:blip r:embed="rId2"/>
          <a:stretch>
            <a:fillRect/>
          </a:stretch>
        </p:blipFill>
        <p:spPr>
          <a:xfrm>
            <a:off x="8503920" y="4535280"/>
            <a:ext cx="365400" cy="365400"/>
          </a:xfrm>
          <a:prstGeom prst="rect">
            <a:avLst/>
          </a:prstGeom>
        </p:spPr>
      </p:pic>
      <p:sp>
        <p:nvSpPr>
          <p:cNvPr id="194" name="PlaceHolder 3"/>
          <p:cNvSpPr>
            <a:spLocks noGrp="1"/>
          </p:cNvSpPr>
          <p:nvPr>
            <p:ph type="title"/>
          </p:nvPr>
        </p:nvSpPr>
        <p:spPr>
          <a:xfrm>
            <a:off x="329040" y="238320"/>
            <a:ext cx="7221960" cy="2006280"/>
          </a:xfrm>
          <a:prstGeom prst="rect">
            <a:avLst/>
          </a:prstGeom>
        </p:spPr>
        <p:txBody>
          <a:bodyPr bIns="0" lIns="0" rIns="0" tIns="0"/>
          <a:p>
            <a:pPr>
              <a:lnSpc>
                <a:spcPct val="100000"/>
              </a:lnSpc>
            </a:pPr>
            <a:r>
              <a:rPr b="1" lang="en-US" sz="4000">
                <a:solidFill>
                  <a:srgbClr val="ffffff"/>
                </a:solidFill>
                <a:latin typeface="HP Simplified"/>
              </a:rPr>
              <a:t>Click to edit the title text formatClick to edit </a:t>
            </a:r>
            <a:r>
              <a:rPr b="1" lang="en-US" sz="4000">
                <a:solidFill>
                  <a:srgbClr val="ffffff"/>
                </a:solidFill>
                <a:latin typeface="HP Simplified"/>
              </a:rPr>
              <a:t>
</a:t>
            </a:r>
            <a:r>
              <a:rPr b="1" lang="en-US" sz="4000">
                <a:solidFill>
                  <a:srgbClr val="ffffff"/>
                </a:solidFill>
                <a:latin typeface="HP Simplified"/>
              </a:rPr>
              <a:t>master </a:t>
            </a:r>
            <a:r>
              <a:rPr b="1" lang="en-US" sz="4000">
                <a:solidFill>
                  <a:srgbClr val="ffffff"/>
                </a:solidFill>
                <a:latin typeface="HP Simplified"/>
              </a:rPr>
              <a:t>
</a:t>
            </a:r>
            <a:r>
              <a:rPr b="1" lang="en-US" sz="4000">
                <a:solidFill>
                  <a:srgbClr val="ffffff"/>
                </a:solidFill>
                <a:latin typeface="HP Simplified"/>
              </a:rPr>
              <a:t>title style</a:t>
            </a:r>
            <a:endParaRPr/>
          </a:p>
        </p:txBody>
      </p:sp>
      <p:pic>
        <p:nvPicPr>
          <p:cNvPr descr="" id="195" name="Picture 6"/>
          <p:cNvPicPr/>
          <p:nvPr/>
        </p:nvPicPr>
        <p:blipFill>
          <a:blip r:embed="rId3"/>
          <a:stretch>
            <a:fillRect/>
          </a:stretch>
        </p:blipFill>
        <p:spPr>
          <a:xfrm>
            <a:off x="8505360" y="4535280"/>
            <a:ext cx="365400" cy="365400"/>
          </a:xfrm>
          <a:prstGeom prst="rect">
            <a:avLst/>
          </a:prstGeom>
        </p:spPr>
      </p:pic>
      <p:sp>
        <p:nvSpPr>
          <p:cNvPr id="196" name="CustomShape 4"/>
          <p:cNvSpPr/>
          <p:nvPr/>
        </p:nvSpPr>
        <p:spPr>
          <a:xfrm>
            <a:off x="329040" y="4758840"/>
            <a:ext cx="8012160" cy="228240"/>
          </a:xfrm>
          <a:prstGeom prst="rect">
            <a:avLst/>
          </a:prstGeom>
        </p:spPr>
        <p:txBody>
          <a:bodyPr bIns="45000" lIns="0" rIns="90000" tIns="45000"/>
          <a:p>
            <a:pPr>
              <a:lnSpc>
                <a:spcPct val="100000"/>
              </a:lnSpc>
            </a:pPr>
            <a:r>
              <a:rPr lang="en-CA" sz="700">
                <a:solidFill>
                  <a:srgbClr val="ffffff"/>
                </a:solidFill>
                <a:latin typeface="HP Simplified"/>
              </a:rPr>
              <a:t>© Copyright 2012 Hewlett-Packard Development Company, L.P.  The information contained herein is subject to change without notice.</a:t>
            </a:r>
            <a:endParaRPr/>
          </a:p>
        </p:txBody>
      </p:sp>
      <p:sp>
        <p:nvSpPr>
          <p:cNvPr id="197" name="PlaceHolder 5"/>
          <p:cNvSpPr>
            <a:spLocks noGrp="1"/>
          </p:cNvSpPr>
          <p:nvPr>
            <p:ph type="body"/>
          </p:nvPr>
        </p:nvSpPr>
        <p:spPr>
          <a:xfrm>
            <a:off x="457200" y="1203480"/>
            <a:ext cx="8046360" cy="298332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s://agilemanager-docs.saas.hp.com/agmdocs/" TargetMode="External"/><Relationship Id="rId2" Type="http://schemas.openxmlformats.org/officeDocument/2006/relationships/hyperlink" Target="https://agilemanager-docs.saas.hp.com/agmdocs/" TargetMode="External"/><Relationship Id="rId3" Type="http://schemas.openxmlformats.org/officeDocument/2006/relationships/hyperlink" Target="https://agilemanager-docs.saas.hp.com/agmdocs/" TargetMode="External"/><Relationship Id="rId4" Type="http://schemas.openxmlformats.org/officeDocument/2006/relationships/hyperlink" Target="https://agilemanager-docs.saas.hp.com/agmdocs/" TargetMode="External"/><Relationship Id="rId5" Type="http://schemas.openxmlformats.org/officeDocument/2006/relationships/hyperlink" Target="https://agilemanager-docs.saas.hp.com/agmdocs/" TargetMode="External"/><Relationship Id="rId6" Type="http://schemas.openxmlformats.org/officeDocument/2006/relationships/hyperlink" Target="http://intranet.hp.com/enterpriseservices/ww/wg/functions/HPEDGEPlatform/Operations/Tools/Pages/HP_ALM.aspx" TargetMode="External"/><Relationship Id="rId7" Type="http://schemas.openxmlformats.org/officeDocument/2006/relationships/hyperlink" Target="http://intranet.hp.com/enterpriseservices/ww/wg/functions/HPEDGEPlatform/Operations/Tools/Pages/HP_ALM.aspx" TargetMode="External"/><Relationship Id="rId8" Type="http://schemas.openxmlformats.org/officeDocument/2006/relationships/hyperlink" Target="http://qc3d.atlanta.hp.com/qcbin/start_a.jsp" TargetMode="External"/><Relationship Id="rId9" Type="http://schemas.openxmlformats.org/officeDocument/2006/relationships/hyperlink" Target="http://qc3d.atlanta.hp.com/qcbin/start_a.jsp" TargetMode="External"/><Relationship Id="rId10" Type="http://schemas.openxmlformats.org/officeDocument/2006/relationships/hyperlink" Target="http://intranet.hp.com/enterpriseservices/ww/wg/functions/HPEDGEPlatform/Operations/Tools/Pages/AANG.aspx" TargetMode="External"/><Relationship Id="rId11" Type="http://schemas.openxmlformats.org/officeDocument/2006/relationships/hyperlink" Target="http://intranet.hp.com/enterpriseservices/ww/wg/functions/HPEDGEPlatform/Operations/Tools/Pages/AANG.aspx" TargetMode="External"/><Relationship Id="rId1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4.xml"/>
</Relationships>
</file>

<file path=ppt/slides/_rels/slide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wmf"/><Relationship Id="rId3" Type="http://schemas.openxmlformats.org/officeDocument/2006/relationships/slideLayout" Target="../slideLayouts/slideLayout25.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wmf"/><Relationship Id="rId3" Type="http://schemas.openxmlformats.org/officeDocument/2006/relationships/slideLayout" Target="../slideLayouts/slideLayout25.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7.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wmf"/><Relationship Id="rId3" Type="http://schemas.openxmlformats.org/officeDocument/2006/relationships/slideLayout" Target="../slideLayouts/slideLayout49.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49.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5" name="TextShape 1"/>
          <p:cNvSpPr txBox="1"/>
          <p:nvPr/>
        </p:nvSpPr>
        <p:spPr>
          <a:xfrm>
            <a:off x="329040" y="1108080"/>
            <a:ext cx="6857640" cy="2134800"/>
          </a:xfrm>
          <a:prstGeom prst="rect">
            <a:avLst/>
          </a:prstGeom>
        </p:spPr>
        <p:txBody>
          <a:bodyPr anchor="b" bIns="0" lIns="0" rIns="0" tIns="0"/>
          <a:p>
            <a:pPr>
              <a:lnSpc>
                <a:spcPct val="100000"/>
              </a:lnSpc>
            </a:pPr>
            <a:r>
              <a:rPr b="1" lang="en-US" sz="4600">
                <a:solidFill>
                  <a:srgbClr val="ffffff"/>
                </a:solidFill>
                <a:latin typeface="HP Simplified"/>
              </a:rPr>
              <a:t>
</a:t>
            </a:r>
            <a:r>
              <a:rPr b="1" lang="en-US" sz="4600">
                <a:solidFill>
                  <a:srgbClr val="ffffff"/>
                </a:solidFill>
                <a:latin typeface="HP Simplified"/>
              </a:rPr>
              <a:t>Business Requirements from Agile methodology tool</a:t>
            </a:r>
            <a:endParaRPr/>
          </a:p>
        </p:txBody>
      </p:sp>
      <p:sp>
        <p:nvSpPr>
          <p:cNvPr id="236" name="TextShape 2"/>
          <p:cNvSpPr txBox="1"/>
          <p:nvPr/>
        </p:nvSpPr>
        <p:spPr>
          <a:xfrm>
            <a:off x="383400" y="3603240"/>
            <a:ext cx="6857640" cy="805680"/>
          </a:xfrm>
          <a:prstGeom prst="rect">
            <a:avLst/>
          </a:prstGeom>
        </p:spPr>
        <p:txBody>
          <a:bodyPr bIns="0" lIns="0" rIns="0" tIns="0"/>
          <a:p>
            <a:pPr>
              <a:lnSpc>
                <a:spcPct val="100000"/>
              </a:lnSpc>
            </a:pPr>
            <a:r>
              <a:rPr lang="en-CA">
                <a:solidFill>
                  <a:srgbClr val="ffffff"/>
                </a:solidFill>
                <a:latin typeface="HP Simplified"/>
              </a:rPr>
              <a:t>SDP Collateral </a:t>
            </a:r>
            <a:endParaRPr/>
          </a:p>
          <a:p>
            <a:pPr>
              <a:lnSpc>
                <a:spcPct val="100000"/>
              </a:lnSpc>
            </a:pPr>
            <a:r>
              <a:rPr lang="en-CA">
                <a:solidFill>
                  <a:srgbClr val="ffffff"/>
                </a:solidFill>
                <a:latin typeface="HP Simplified"/>
              </a:rPr>
              <a:t>Part of Priorities and First Phase Deliverables</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2" name="TextShape 1"/>
          <p:cNvSpPr txBox="1"/>
          <p:nvPr/>
        </p:nvSpPr>
        <p:spPr>
          <a:xfrm>
            <a:off x="329040" y="237600"/>
            <a:ext cx="7221960" cy="2006280"/>
          </a:xfrm>
          <a:prstGeom prst="rect">
            <a:avLst/>
          </a:prstGeom>
        </p:spPr>
        <p:txBody>
          <a:bodyPr bIns="0" lIns="0" rIns="0" tIns="0"/>
          <a:p>
            <a:pPr>
              <a:lnSpc>
                <a:spcPct val="100000"/>
              </a:lnSpc>
            </a:pPr>
            <a:r>
              <a:rPr b="1" lang="en-US" sz="4000">
                <a:solidFill>
                  <a:srgbClr val="000000"/>
                </a:solidFill>
                <a:latin typeface="HP Simplified"/>
              </a:rPr>
              <a:t>Release - Baseline</a:t>
            </a:r>
            <a:endParaRPr/>
          </a:p>
        </p:txBody>
      </p:sp>
      <p:pic>
        <p:nvPicPr>
          <p:cNvPr descr="" id="263" name="Picture 2"/>
          <p:cNvPicPr/>
          <p:nvPr/>
        </p:nvPicPr>
        <p:blipFill>
          <a:blip r:embed="rId1"/>
          <a:stretch>
            <a:fillRect/>
          </a:stretch>
        </p:blipFill>
        <p:spPr>
          <a:xfrm>
            <a:off x="435960" y="1046160"/>
            <a:ext cx="5059800" cy="3238920"/>
          </a:xfrm>
          <a:prstGeom prst="rect">
            <a:avLst/>
          </a:prstGeom>
        </p:spPr>
      </p:pic>
      <p:sp>
        <p:nvSpPr>
          <p:cNvPr id="264" name="CustomShape 2"/>
          <p:cNvSpPr/>
          <p:nvPr/>
        </p:nvSpPr>
        <p:spPr>
          <a:xfrm>
            <a:off x="3033720" y="3169440"/>
            <a:ext cx="2196360" cy="480240"/>
          </a:xfrm>
          <a:prstGeom prst="rect">
            <a:avLst>
              <a:gd fmla="val 16667" name="adj"/>
            </a:avLst>
          </a:prstGeom>
          <a:ln w="25560">
            <a:solidFill>
              <a:srgbClr val="ff0000"/>
            </a:solidFill>
            <a:round/>
          </a:ln>
        </p:spPr>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5" name="TextShape 1"/>
          <p:cNvSpPr txBox="1"/>
          <p:nvPr/>
        </p:nvSpPr>
        <p:spPr>
          <a:xfrm>
            <a:off x="2568600" y="233280"/>
            <a:ext cx="3475440" cy="618840"/>
          </a:xfrm>
          <a:prstGeom prst="rect">
            <a:avLst/>
          </a:prstGeom>
        </p:spPr>
        <p:txBody>
          <a:bodyPr bIns="0" lIns="0" rIns="0" tIns="0"/>
          <a:p>
            <a:pPr>
              <a:lnSpc>
                <a:spcPct val="100000"/>
              </a:lnSpc>
            </a:pPr>
            <a:r>
              <a:rPr b="1" lang="en-US" sz="4000">
                <a:solidFill>
                  <a:srgbClr val="ffffff"/>
                </a:solidFill>
                <a:latin typeface="HP Simplified"/>
              </a:rPr>
              <a:t>Agile Manager</a:t>
            </a:r>
            <a:r>
              <a:rPr b="1" lang="en-US" sz="4000">
                <a:solidFill>
                  <a:srgbClr val="ffffff"/>
                </a:solidFill>
                <a:latin typeface="HP Simplified"/>
              </a:rPr>
              <a:t>
</a:t>
            </a:r>
            <a:endParaRPr/>
          </a:p>
        </p:txBody>
      </p:sp>
      <p:pic>
        <p:nvPicPr>
          <p:cNvPr descr="" id="266" name="Picture 3"/>
          <p:cNvPicPr/>
          <p:nvPr/>
        </p:nvPicPr>
        <p:blipFill>
          <a:blip r:embed="rId1"/>
          <a:stretch>
            <a:fillRect/>
          </a:stretch>
        </p:blipFill>
        <p:spPr>
          <a:xfrm>
            <a:off x="487440" y="937800"/>
            <a:ext cx="2201040" cy="3733920"/>
          </a:xfrm>
          <a:prstGeom prst="rect">
            <a:avLst/>
          </a:prstGeom>
        </p:spPr>
      </p:pic>
      <p:sp>
        <p:nvSpPr>
          <p:cNvPr id="267" name="CustomShape 2"/>
          <p:cNvSpPr/>
          <p:nvPr/>
        </p:nvSpPr>
        <p:spPr>
          <a:xfrm>
            <a:off x="3122280" y="969480"/>
            <a:ext cx="5544360" cy="1461960"/>
          </a:xfrm>
          <a:prstGeom prst="rect">
            <a:avLst/>
          </a:prstGeom>
        </p:spPr>
        <p:txBody>
          <a:bodyPr bIns="45000" lIns="90000" rIns="90000" tIns="45000"/>
          <a:p>
            <a:pPr>
              <a:lnSpc>
                <a:spcPct val="100000"/>
              </a:lnSpc>
            </a:pPr>
            <a:r>
              <a:rPr lang="en-CA">
                <a:solidFill>
                  <a:srgbClr val="ffffff"/>
                </a:solidFill>
                <a:latin typeface="HP Simplified"/>
              </a:rPr>
              <a:t>“</a:t>
            </a:r>
            <a:r>
              <a:rPr lang="en-CA">
                <a:solidFill>
                  <a:srgbClr val="ffffff"/>
                </a:solidFill>
                <a:latin typeface="HP Simplified"/>
              </a:rPr>
              <a:t>With regard to AANG, it currently plays a large role in the ALM@ES and EDGE method and tool sets.  The EDGE team is examining ways it can incorporate HP Agile Manager into the methods and tools.” (March, 14)</a:t>
            </a:r>
            <a:endParaRPr/>
          </a:p>
        </p:txBody>
      </p:sp>
      <p:sp>
        <p:nvSpPr>
          <p:cNvPr id="268" name="CustomShape 3"/>
          <p:cNvSpPr/>
          <p:nvPr/>
        </p:nvSpPr>
        <p:spPr>
          <a:xfrm>
            <a:off x="492120" y="1677240"/>
            <a:ext cx="1716120" cy="879840"/>
          </a:xfrm>
          <a:prstGeom prst="rect">
            <a:avLst>
              <a:gd fmla="val 16667" name="adj"/>
            </a:avLst>
          </a:prstGeom>
          <a:ln w="25560">
            <a:solidFill>
              <a:srgbClr val="ff0000"/>
            </a:solidFill>
            <a:round/>
          </a:ln>
        </p:spPr>
      </p:sp>
    </p:spTree>
  </p:cSld>
</p:sld>
</file>

<file path=ppt/slides/slide12.xml><?xml version="1.0" encoding="utf-8"?>
<p:sld xmlns:a="http://schemas.openxmlformats.org/drawingml/2006/main" xmlns:p="http://schemas.openxmlformats.org/presentationml/2006/main" xmlns:r="http://schemas.openxmlformats.org/officeDocument/2006/relationships" show="0">
  <p:cSld>
    <p:spTree>
      <p:nvGrpSpPr>
        <p:cNvPr id="1" name=""/>
        <p:cNvGrpSpPr/>
        <p:nvPr/>
      </p:nvGrpSpPr>
      <p:grpSpPr>
        <a:xfrm>
          <a:off x="0" y="0"/>
          <a:ext cx="0" cy="0"/>
          <a:chOff x="0" y="0"/>
          <a:chExt cx="0" cy="0"/>
        </a:xfrm>
      </p:grpSpPr>
      <p:graphicFrame>
        <p:nvGraphicFramePr>
          <p:cNvPr id="269" name="Table 1"/>
          <p:cNvGraphicFramePr/>
          <p:nvPr/>
        </p:nvGraphicFramePr>
        <p:xfrm>
          <a:off x="519480" y="255960"/>
          <a:ext cx="8353080" cy="4372560"/>
        </p:xfrm>
        <a:graphic>
          <a:graphicData uri="http://schemas.openxmlformats.org/drawingml/2006/table">
            <a:tbl>
              <a:tblPr/>
              <a:tblGrid>
                <a:gridCol w="1675080"/>
                <a:gridCol w="1016640"/>
                <a:gridCol w="1682280"/>
                <a:gridCol w="1682280"/>
                <a:gridCol w="2297160"/>
              </a:tblGrid>
              <a:tr h="454680">
                <a:tc>
                  <a:txBody>
                    <a:bodyPr wrap="none"/>
                    <a:p>
                      <a:pPr>
                        <a:lnSpc>
                          <a:spcPct val="100000"/>
                        </a:lnSpc>
                      </a:pPr>
                      <a:r>
                        <a:rPr b="1" lang="en-CA" sz="1000">
                          <a:solidFill>
                            <a:srgbClr val="ffffff"/>
                          </a:solidFill>
                          <a:latin typeface="HP Simplified"/>
                        </a:rPr>
                        <a:t>Products</a:t>
                      </a:r>
                      <a:endParaRPr/>
                    </a:p>
                  </a:txBody>
                  <a:tcPr/>
                </a:tc>
                <a:tc>
                  <a:txBody>
                    <a:bodyPr wrap="none"/>
                    <a:p>
                      <a:pPr>
                        <a:lnSpc>
                          <a:spcPct val="100000"/>
                        </a:lnSpc>
                      </a:pPr>
                      <a:r>
                        <a:rPr b="1" lang="en-CA" sz="1000">
                          <a:solidFill>
                            <a:srgbClr val="ffffff"/>
                          </a:solidFill>
                          <a:latin typeface="HP Simplified"/>
                        </a:rPr>
                        <a:t>Type</a:t>
                      </a:r>
                      <a:endParaRPr/>
                    </a:p>
                  </a:txBody>
                  <a:tcPr/>
                </a:tc>
                <a:tc>
                  <a:txBody>
                    <a:bodyPr wrap="none"/>
                    <a:p>
                      <a:pPr>
                        <a:lnSpc>
                          <a:spcPct val="100000"/>
                        </a:lnSpc>
                      </a:pPr>
                      <a:r>
                        <a:rPr b="1" lang="en-CA" sz="1000">
                          <a:solidFill>
                            <a:srgbClr val="ffffff"/>
                          </a:solidFill>
                          <a:latin typeface="HP Simplified"/>
                        </a:rPr>
                        <a:t>Integration</a:t>
                      </a:r>
                      <a:endParaRPr/>
                    </a:p>
                  </a:txBody>
                  <a:tcPr/>
                </a:tc>
                <a:tc>
                  <a:txBody>
                    <a:bodyPr wrap="none"/>
                    <a:p>
                      <a:pPr>
                        <a:lnSpc>
                          <a:spcPct val="100000"/>
                        </a:lnSpc>
                      </a:pPr>
                      <a:r>
                        <a:rPr b="1" lang="en-CA" sz="1000">
                          <a:solidFill>
                            <a:srgbClr val="ffffff"/>
                          </a:solidFill>
                          <a:latin typeface="HP Simplified"/>
                        </a:rPr>
                        <a:t>Pros</a:t>
                      </a:r>
                      <a:endParaRPr/>
                    </a:p>
                  </a:txBody>
                  <a:tcPr/>
                </a:tc>
                <a:tc>
                  <a:txBody>
                    <a:bodyPr wrap="none"/>
                    <a:p>
                      <a:pPr>
                        <a:lnSpc>
                          <a:spcPct val="100000"/>
                        </a:lnSpc>
                      </a:pPr>
                      <a:r>
                        <a:rPr b="1" lang="en-CA" sz="1000">
                          <a:solidFill>
                            <a:srgbClr val="ffffff"/>
                          </a:solidFill>
                          <a:latin typeface="HP Simplified"/>
                        </a:rPr>
                        <a:t>Cons</a:t>
                      </a:r>
                      <a:endParaRPr/>
                    </a:p>
                  </a:txBody>
                  <a:tcPr/>
                </a:tc>
              </a:tr>
              <a:tr h="683640">
                <a:tc>
                  <a:txBody>
                    <a:bodyPr wrap="none"/>
                    <a:p>
                      <a:pPr>
                        <a:lnSpc>
                          <a:spcPct val="100000"/>
                        </a:lnSpc>
                      </a:pPr>
                      <a:r>
                        <a:rPr lang="en-CA" sz="1000">
                          <a:solidFill>
                            <a:srgbClr val="000000"/>
                          </a:solidFill>
                          <a:latin typeface="HP Simplified"/>
                        </a:rPr>
                        <a:t>Edge Template: Product Backlog</a:t>
                      </a:r>
                      <a:endParaRPr/>
                    </a:p>
                  </a:txBody>
                  <a:tcPr/>
                </a:tc>
                <a:tc>
                  <a:txBody>
                    <a:bodyPr wrap="none"/>
                    <a:p>
                      <a:pPr>
                        <a:lnSpc>
                          <a:spcPct val="100000"/>
                        </a:lnSpc>
                      </a:pPr>
                      <a:r>
                        <a:rPr lang="en-CA" sz="1000">
                          <a:solidFill>
                            <a:srgbClr val="000000"/>
                          </a:solidFill>
                          <a:latin typeface="HP Simplified"/>
                        </a:rPr>
                        <a:t>Excel file</a:t>
                      </a:r>
                      <a:endParaRPr/>
                    </a:p>
                  </a:txBody>
                  <a:tcPr/>
                </a:tc>
                <a:tc>
                  <a:txBody>
                    <a:bodyPr wrap="none"/>
                    <a:p>
                      <a:pPr>
                        <a:lnSpc>
                          <a:spcPct val="100000"/>
                        </a:lnSpc>
                      </a:pPr>
                      <a:r>
                        <a:rPr lang="en-CA" sz="1000">
                          <a:solidFill>
                            <a:srgbClr val="000000"/>
                          </a:solidFill>
                          <a:latin typeface="HP Simplified"/>
                        </a:rPr>
                        <a:t>No integration</a:t>
                      </a:r>
                      <a:endParaRPr/>
                    </a:p>
                    <a:p>
                      <a:pPr>
                        <a:lnSpc>
                          <a:spcPct val="100000"/>
                        </a:lnSpc>
                      </a:pPr>
                      <a:endParaRPr/>
                    </a:p>
                  </a:txBody>
                  <a:tcPr/>
                </a:tc>
                <a:tc>
                  <a:txBody>
                    <a:bodyPr wrap="none"/>
                    <a:p>
                      <a:pPr>
                        <a:lnSpc>
                          <a:spcPct val="100000"/>
                        </a:lnSpc>
                      </a:pPr>
                      <a:r>
                        <a:rPr lang="en-CA" sz="1000">
                          <a:solidFill>
                            <a:srgbClr val="000000"/>
                          </a:solidFill>
                          <a:latin typeface="HP Simplified"/>
                        </a:rPr>
                        <a:t>We can easily customize for the project needs.</a:t>
                      </a:r>
                      <a:endParaRPr/>
                    </a:p>
                  </a:txBody>
                  <a:tcPr/>
                </a:tc>
                <a:tc>
                  <a:txBody>
                    <a:bodyPr wrap="none"/>
                    <a:p>
                      <a:pPr>
                        <a:lnSpc>
                          <a:spcPct val="100000"/>
                        </a:lnSpc>
                      </a:pPr>
                      <a:r>
                        <a:rPr lang="en-CA" sz="1000">
                          <a:solidFill>
                            <a:srgbClr val="000000"/>
                          </a:solidFill>
                          <a:latin typeface="HP Simplified"/>
                        </a:rPr>
                        <a:t>No traceability without manual input. Too much effort to aggregate all information during the project lifecycle. Not reliable.</a:t>
                      </a:r>
                      <a:endParaRPr/>
                    </a:p>
                  </a:txBody>
                  <a:tcPr/>
                </a:tc>
              </a:tr>
              <a:tr h="535680">
                <a:tc>
                  <a:txBody>
                    <a:bodyPr wrap="none"/>
                    <a:p>
                      <a:pPr>
                        <a:lnSpc>
                          <a:spcPct val="100000"/>
                        </a:lnSpc>
                      </a:pPr>
                      <a:r>
                        <a:rPr lang="en-CA" sz="1000">
                          <a:solidFill>
                            <a:srgbClr val="000000"/>
                          </a:solidFill>
                          <a:latin typeface="HP Simplified"/>
                        </a:rPr>
                        <a:t>Agilefant</a:t>
                      </a:r>
                      <a:endParaRPr/>
                    </a:p>
                  </a:txBody>
                  <a:tcPr/>
                </a:tc>
                <a:tc>
                  <a:txBody>
                    <a:bodyPr wrap="none"/>
                    <a:p>
                      <a:pPr>
                        <a:lnSpc>
                          <a:spcPct val="100000"/>
                        </a:lnSpc>
                      </a:pPr>
                      <a:r>
                        <a:rPr lang="en-CA" sz="1000">
                          <a:solidFill>
                            <a:srgbClr val="000000"/>
                          </a:solidFill>
                          <a:latin typeface="HP Simplified"/>
                        </a:rPr>
                        <a:t>Tool</a:t>
                      </a:r>
                      <a:endParaRPr/>
                    </a:p>
                  </a:txBody>
                  <a:tcPr/>
                </a:tc>
                <a:tc>
                  <a:txBody>
                    <a:bodyPr wrap="none"/>
                    <a:p>
                      <a:pPr>
                        <a:lnSpc>
                          <a:spcPct val="100000"/>
                        </a:lnSpc>
                      </a:pPr>
                      <a:r>
                        <a:rPr lang="en-CA" sz="1000">
                          <a:solidFill>
                            <a:srgbClr val="000000"/>
                          </a:solidFill>
                          <a:latin typeface="HP Simplified"/>
                        </a:rPr>
                        <a:t>No integration</a:t>
                      </a:r>
                      <a:endParaRPr/>
                    </a:p>
                  </a:txBody>
                  <a:tcPr/>
                </a:tc>
                <a:tc>
                  <a:txBody>
                    <a:bodyPr wrap="none"/>
                    <a:p>
                      <a:pPr>
                        <a:lnSpc>
                          <a:spcPct val="100000"/>
                        </a:lnSpc>
                      </a:pPr>
                      <a:r>
                        <a:rPr lang="en-CA" sz="1000">
                          <a:solidFill>
                            <a:srgbClr val="000000"/>
                          </a:solidFill>
                          <a:latin typeface="HP Simplified"/>
                        </a:rPr>
                        <a:t>Based on Agile Methodology, easy and fast to input data.</a:t>
                      </a:r>
                      <a:endParaRPr/>
                    </a:p>
                  </a:txBody>
                  <a:tcPr/>
                </a:tc>
                <a:tc>
                  <a:txBody>
                    <a:bodyPr wrap="none"/>
                    <a:p>
                      <a:pPr>
                        <a:lnSpc>
                          <a:spcPct val="100000"/>
                        </a:lnSpc>
                      </a:pPr>
                      <a:r>
                        <a:rPr lang="en-CA" sz="1000">
                          <a:solidFill>
                            <a:srgbClr val="000000"/>
                          </a:solidFill>
                          <a:latin typeface="HP Simplified"/>
                        </a:rPr>
                        <a:t>No integration with other tools, no reports, no imports/exports.</a:t>
                      </a:r>
                      <a:endParaRPr/>
                    </a:p>
                  </a:txBody>
                  <a:tcPr/>
                </a:tc>
              </a:tr>
              <a:tr h="1423440">
                <a:tc>
                  <a:txBody>
                    <a:bodyPr wrap="none"/>
                    <a:p>
                      <a:pPr>
                        <a:lnSpc>
                          <a:spcPct val="100000"/>
                        </a:lnSpc>
                      </a:pPr>
                      <a:r>
                        <a:rPr lang="en-CA" sz="1000">
                          <a:solidFill>
                            <a:srgbClr val="000000"/>
                          </a:solidFill>
                          <a:latin typeface="HP Simplified"/>
                        </a:rPr>
                        <a:t>ALM@ES - AANG</a:t>
                      </a:r>
                      <a:endParaRPr/>
                    </a:p>
                  </a:txBody>
                  <a:tcPr/>
                </a:tc>
                <a:tc>
                  <a:txBody>
                    <a:bodyPr wrap="none"/>
                    <a:p>
                      <a:pPr>
                        <a:lnSpc>
                          <a:spcPct val="100000"/>
                        </a:lnSpc>
                      </a:pPr>
                      <a:r>
                        <a:rPr lang="en-CA" sz="1000">
                          <a:solidFill>
                            <a:srgbClr val="000000"/>
                          </a:solidFill>
                          <a:latin typeface="HP Simplified"/>
                        </a:rPr>
                        <a:t>Tool / plug-in</a:t>
                      </a:r>
                      <a:endParaRPr/>
                    </a:p>
                  </a:txBody>
                  <a:tcPr/>
                </a:tc>
                <a:tc>
                  <a:txBody>
                    <a:bodyPr wrap="none"/>
                    <a:p>
                      <a:pPr>
                        <a:lnSpc>
                          <a:spcPct val="100000"/>
                        </a:lnSpc>
                      </a:pPr>
                      <a:r>
                        <a:rPr lang="en-CA" sz="1000">
                          <a:solidFill>
                            <a:srgbClr val="000000"/>
                          </a:solidFill>
                          <a:latin typeface="HP Simplified"/>
                        </a:rPr>
                        <a:t>AANG Integrated in the ALM@ES and is recognized by HP Edge Methodology</a:t>
                      </a:r>
                      <a:endParaRPr/>
                    </a:p>
                  </a:txBody>
                  <a:tcPr/>
                </a:tc>
                <a:tc>
                  <a:txBody>
                    <a:bodyPr wrap="none"/>
                    <a:p>
                      <a:pPr>
                        <a:lnSpc>
                          <a:spcPct val="100000"/>
                        </a:lnSpc>
                      </a:pPr>
                      <a:r>
                        <a:rPr lang="en-CA" sz="1000">
                          <a:solidFill>
                            <a:srgbClr val="000000"/>
                          </a:solidFill>
                          <a:latin typeface="HP Simplified"/>
                        </a:rPr>
                        <a:t>HP Agile Methodology to the ALM. Full project traceability.</a:t>
                      </a:r>
                      <a:endParaRPr/>
                    </a:p>
                    <a:p>
                      <a:pPr>
                        <a:lnSpc>
                          <a:spcPct val="100000"/>
                        </a:lnSpc>
                      </a:pPr>
                      <a:r>
                        <a:rPr lang="en-CA" sz="1000">
                          <a:solidFill>
                            <a:srgbClr val="000000"/>
                          </a:solidFill>
                          <a:latin typeface="HP Simplified"/>
                        </a:rPr>
                        <a:t>Integrates with Starteam (repository) and Together.</a:t>
                      </a:r>
                      <a:endParaRPr/>
                    </a:p>
                  </a:txBody>
                  <a:tcPr/>
                </a:tc>
                <a:tc>
                  <a:txBody>
                    <a:bodyPr wrap="none"/>
                    <a:p>
                      <a:pPr>
                        <a:lnSpc>
                          <a:spcPct val="100000"/>
                        </a:lnSpc>
                      </a:pPr>
                      <a:r>
                        <a:rPr lang="en-CA" sz="1000">
                          <a:solidFill>
                            <a:srgbClr val="000000"/>
                          </a:solidFill>
                          <a:latin typeface="HP Simplified"/>
                        </a:rPr>
                        <a:t>Slow to load, not easy to maintain (depending on the amount of information). Maybe need some fields customization for requirements or others. Need input from other areas to have the complete traceability. Need a lab/test to explore the integration with AANG.</a:t>
                      </a:r>
                      <a:endParaRPr/>
                    </a:p>
                  </a:txBody>
                  <a:tcPr/>
                </a:tc>
              </a:tr>
              <a:tr h="1275480">
                <a:tc>
                  <a:txBody>
                    <a:bodyPr wrap="none"/>
                    <a:p>
                      <a:pPr>
                        <a:lnSpc>
                          <a:spcPct val="100000"/>
                        </a:lnSpc>
                      </a:pPr>
                      <a:r>
                        <a:rPr lang="en-CA" sz="1000">
                          <a:solidFill>
                            <a:srgbClr val="000000"/>
                          </a:solidFill>
                          <a:latin typeface="HP Simplified"/>
                        </a:rPr>
                        <a:t>HP Agile Manager</a:t>
                      </a:r>
                      <a:endParaRPr/>
                    </a:p>
                    <a:p>
                      <a:pPr>
                        <a:lnSpc>
                          <a:spcPct val="100000"/>
                        </a:lnSpc>
                      </a:pPr>
                      <a:r>
                        <a:rPr lang="en-CA" sz="1000">
                          <a:solidFill>
                            <a:srgbClr val="000000"/>
                          </a:solidFill>
                          <a:latin typeface="HP Simplified"/>
                        </a:rPr>
                        <a:t>(Service Solution – SaaS)</a:t>
                      </a:r>
                      <a:endParaRPr/>
                    </a:p>
                  </a:txBody>
                  <a:tcPr/>
                </a:tc>
                <a:tc>
                  <a:txBody>
                    <a:bodyPr wrap="none"/>
                    <a:p>
                      <a:pPr>
                        <a:lnSpc>
                          <a:spcPct val="100000"/>
                        </a:lnSpc>
                      </a:pPr>
                      <a:r>
                        <a:rPr lang="en-CA" sz="1000">
                          <a:solidFill>
                            <a:srgbClr val="000000"/>
                          </a:solidFill>
                          <a:latin typeface="HP Simplified"/>
                        </a:rPr>
                        <a:t>Tool</a:t>
                      </a:r>
                      <a:endParaRPr/>
                    </a:p>
                  </a:txBody>
                  <a:tcPr/>
                </a:tc>
                <a:tc>
                  <a:txBody>
                    <a:bodyPr wrap="none"/>
                    <a:p>
                      <a:pPr>
                        <a:lnSpc>
                          <a:spcPct val="100000"/>
                        </a:lnSpc>
                      </a:pPr>
                      <a:r>
                        <a:rPr lang="en-CA" sz="1000">
                          <a:solidFill>
                            <a:srgbClr val="000000"/>
                          </a:solidFill>
                          <a:latin typeface="HP Simplified"/>
                        </a:rPr>
                        <a:t>No integration</a:t>
                      </a:r>
                      <a:endParaRPr/>
                    </a:p>
                  </a:txBody>
                  <a:tcPr/>
                </a:tc>
                <a:tc>
                  <a:txBody>
                    <a:bodyPr wrap="none"/>
                    <a:p>
                      <a:pPr>
                        <a:lnSpc>
                          <a:spcPct val="100000"/>
                        </a:lnSpc>
                      </a:pPr>
                      <a:r>
                        <a:rPr lang="en-CA" sz="1000">
                          <a:solidFill>
                            <a:srgbClr val="000000"/>
                          </a:solidFill>
                          <a:latin typeface="HP Simplified"/>
                        </a:rPr>
                        <a:t>Based on Agile Methodology.</a:t>
                      </a:r>
                      <a:endParaRPr/>
                    </a:p>
                    <a:p>
                      <a:pPr>
                        <a:lnSpc>
                          <a:spcPct val="100000"/>
                        </a:lnSpc>
                      </a:pPr>
                      <a:r>
                        <a:rPr lang="en-CA" sz="1000">
                          <a:solidFill>
                            <a:srgbClr val="000000"/>
                          </a:solidFill>
                          <a:latin typeface="HP Simplified"/>
                        </a:rPr>
                        <a:t>Not able to validate the tool but seems that provide a full management/traceability during the project lifecycle.</a:t>
                      </a:r>
                      <a:endParaRPr/>
                    </a:p>
                  </a:txBody>
                  <a:tcPr/>
                </a:tc>
                <a:tc>
                  <a:txBody>
                    <a:bodyPr wrap="none"/>
                    <a:p>
                      <a:pPr>
                        <a:lnSpc>
                          <a:spcPct val="100000"/>
                        </a:lnSpc>
                      </a:pPr>
                      <a:r>
                        <a:rPr lang="en-CA" sz="1000">
                          <a:solidFill>
                            <a:srgbClr val="000000"/>
                          </a:solidFill>
                          <a:latin typeface="HP Simplified"/>
                        </a:rPr>
                        <a:t>EDGE team is examining ways to incorporate HP Agile Manager into the methodology and tools. </a:t>
                      </a:r>
                      <a:endParaRPr/>
                    </a:p>
                    <a:p>
                      <a:pPr>
                        <a:lnSpc>
                          <a:spcPct val="100000"/>
                        </a:lnSpc>
                      </a:pPr>
                      <a:endParaRPr/>
                    </a:p>
                  </a:txBody>
                  <a:tcPr/>
                </a:tc>
              </a:tr>
            </a:tbl>
          </a:graphicData>
        </a:graphic>
      </p:graphicFrame>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0" name="TextShape 1"/>
          <p:cNvSpPr txBox="1"/>
          <p:nvPr/>
        </p:nvSpPr>
        <p:spPr>
          <a:xfrm>
            <a:off x="329040" y="237600"/>
            <a:ext cx="7221960" cy="722880"/>
          </a:xfrm>
          <a:prstGeom prst="rect">
            <a:avLst/>
          </a:prstGeom>
        </p:spPr>
        <p:txBody>
          <a:bodyPr bIns="0" lIns="0" rIns="0" tIns="0"/>
          <a:p>
            <a:pPr>
              <a:lnSpc>
                <a:spcPct val="100000"/>
              </a:lnSpc>
            </a:pPr>
            <a:r>
              <a:rPr b="1" lang="en-US" sz="4000">
                <a:solidFill>
                  <a:srgbClr val="000000"/>
                </a:solidFill>
                <a:latin typeface="HP Simplified"/>
              </a:rPr>
              <a:t>Links</a:t>
            </a:r>
            <a:endParaRPr/>
          </a:p>
        </p:txBody>
      </p:sp>
      <p:sp>
        <p:nvSpPr>
          <p:cNvPr id="271" name="CustomShape 2"/>
          <p:cNvSpPr/>
          <p:nvPr/>
        </p:nvSpPr>
        <p:spPr>
          <a:xfrm>
            <a:off x="371880" y="898920"/>
            <a:ext cx="8306640" cy="3953520"/>
          </a:xfrm>
          <a:prstGeom prst="rect">
            <a:avLst/>
          </a:prstGeom>
        </p:spPr>
        <p:txBody>
          <a:bodyPr bIns="45000" lIns="90000" rIns="90000" tIns="45000"/>
          <a:p>
            <a:pPr>
              <a:lnSpc>
                <a:spcPct val="100000"/>
              </a:lnSpc>
            </a:pPr>
            <a:r>
              <a:rPr lang="en-CA" sz="1600">
                <a:solidFill>
                  <a:srgbClr val="000000"/>
                </a:solidFill>
                <a:latin typeface="HP Simplified"/>
              </a:rPr>
              <a:t>EDGE - Agile Development v10: </a:t>
            </a:r>
            <a:r>
              <a:rPr lang="en-CA" sz="1600" u="sng">
                <a:solidFill>
                  <a:srgbClr val="0096d6"/>
                </a:solidFill>
                <a:latin typeface="HP Simplified"/>
                <a:hlinkClick r:id="rId1"/>
              </a:rPr>
              <a:t>http</a:t>
            </a:r>
            <a:r>
              <a:rPr lang="en-CA" sz="1600" u="sng">
                <a:solidFill>
                  <a:srgbClr val="0096d6"/>
                </a:solidFill>
                <a:latin typeface="HP Simplified"/>
                <a:hlinkClick r:id="rId2"/>
              </a:rPr>
              <a:t>://pve.corp.hp.com/app/viewer/appl/pview.htm?item=19671&amp;RememberMe=false</a:t>
            </a:r>
            <a:endParaRPr/>
          </a:p>
          <a:p>
            <a:pPr>
              <a:lnSpc>
                <a:spcPct val="100000"/>
              </a:lnSpc>
            </a:pPr>
            <a:endParaRPr/>
          </a:p>
          <a:p>
            <a:pPr>
              <a:lnSpc>
                <a:spcPct val="100000"/>
              </a:lnSpc>
            </a:pPr>
            <a:r>
              <a:rPr lang="en-CA" sz="1600">
                <a:solidFill>
                  <a:srgbClr val="000000"/>
                </a:solidFill>
                <a:latin typeface="HP Simplified"/>
              </a:rPr>
              <a:t>HP Agile Manager Help center: </a:t>
            </a:r>
            <a:r>
              <a:rPr lang="en-CA" sz="1600" u="sng">
                <a:solidFill>
                  <a:srgbClr val="0096d6"/>
                </a:solidFill>
                <a:latin typeface="HP Simplified"/>
                <a:hlinkClick r:id="rId3"/>
              </a:rPr>
              <a:t>https</a:t>
            </a:r>
            <a:r>
              <a:rPr lang="en-CA" sz="1600" u="sng">
                <a:solidFill>
                  <a:srgbClr val="0096d6"/>
                </a:solidFill>
                <a:latin typeface="HP Simplified"/>
                <a:hlinkClick r:id="rId4"/>
              </a:rPr>
              <a:t>://agilemanager-docs.saas.hp.com/agmdocs</a:t>
            </a:r>
            <a:r>
              <a:rPr lang="en-CA" sz="1600" u="sng">
                <a:solidFill>
                  <a:srgbClr val="0096d6"/>
                </a:solidFill>
                <a:latin typeface="HP Simplified"/>
                <a:hlinkClick r:id="rId5"/>
              </a:rPr>
              <a:t>/</a:t>
            </a:r>
            <a:endParaRPr/>
          </a:p>
          <a:p>
            <a:pPr>
              <a:lnSpc>
                <a:spcPct val="100000"/>
              </a:lnSpc>
            </a:pPr>
            <a:endParaRPr/>
          </a:p>
          <a:p>
            <a:pPr>
              <a:lnSpc>
                <a:spcPct val="100000"/>
              </a:lnSpc>
            </a:pPr>
            <a:r>
              <a:rPr lang="en-CA" sz="1600">
                <a:solidFill>
                  <a:srgbClr val="000000"/>
                </a:solidFill>
                <a:latin typeface="HP Simplified"/>
              </a:rPr>
              <a:t>HP ALM@ES:</a:t>
            </a:r>
            <a:endParaRPr/>
          </a:p>
          <a:p>
            <a:pPr>
              <a:lnSpc>
                <a:spcPct val="100000"/>
              </a:lnSpc>
            </a:pPr>
            <a:r>
              <a:rPr lang="en-CA" sz="1600" u="sng">
                <a:solidFill>
                  <a:srgbClr val="000000"/>
                </a:solidFill>
                <a:latin typeface="HP Simplified"/>
                <a:hlinkClick r:id="rId6"/>
              </a:rPr>
              <a:t>http://</a:t>
            </a:r>
            <a:r>
              <a:rPr lang="en-CA" sz="1600" u="sng">
                <a:solidFill>
                  <a:srgbClr val="000000"/>
                </a:solidFill>
                <a:latin typeface="HP Simplified"/>
                <a:hlinkClick r:id="rId7"/>
              </a:rPr>
              <a:t>intranet.hp.com/enterpriseservices/ww/wg/functions/HPEDGEPlatform/Operations/Tools/Pages/HP_ALM.aspx</a:t>
            </a:r>
            <a:endParaRPr/>
          </a:p>
          <a:p>
            <a:pPr>
              <a:lnSpc>
                <a:spcPct val="100000"/>
              </a:lnSpc>
            </a:pPr>
            <a:r>
              <a:rPr lang="en-CA" sz="1600">
                <a:solidFill>
                  <a:srgbClr val="000000"/>
                </a:solidFill>
                <a:latin typeface="HP Simplified"/>
              </a:rPr>
              <a:t>ALM ES: </a:t>
            </a:r>
            <a:r>
              <a:rPr lang="en-CA" sz="1600" u="sng">
                <a:solidFill>
                  <a:srgbClr val="000000"/>
                </a:solidFill>
                <a:latin typeface="HP Simplified"/>
                <a:hlinkClick r:id="rId8"/>
              </a:rPr>
              <a:t>http://</a:t>
            </a:r>
            <a:r>
              <a:rPr lang="en-CA" sz="1600" u="sng">
                <a:solidFill>
                  <a:srgbClr val="000000"/>
                </a:solidFill>
                <a:latin typeface="HP Simplified"/>
                <a:hlinkClick r:id="rId9"/>
              </a:rPr>
              <a:t>qc3d.atlanta.hp.com/qcbin/start_a.jsp</a:t>
            </a:r>
            <a:endParaRPr/>
          </a:p>
          <a:p>
            <a:pPr>
              <a:lnSpc>
                <a:spcPct val="100000"/>
              </a:lnSpc>
            </a:pPr>
            <a:endParaRPr/>
          </a:p>
          <a:p>
            <a:pPr>
              <a:lnSpc>
                <a:spcPct val="100000"/>
              </a:lnSpc>
            </a:pPr>
            <a:r>
              <a:rPr lang="en-CA" sz="1600">
                <a:solidFill>
                  <a:srgbClr val="000000"/>
                </a:solidFill>
                <a:latin typeface="HP Simplified"/>
              </a:rPr>
              <a:t>Agile Accelerator Next Generation (AANG):</a:t>
            </a:r>
            <a:endParaRPr/>
          </a:p>
          <a:p>
            <a:pPr>
              <a:lnSpc>
                <a:spcPct val="100000"/>
              </a:lnSpc>
            </a:pPr>
            <a:r>
              <a:rPr lang="en-CA" sz="1600" u="sng">
                <a:solidFill>
                  <a:srgbClr val="0096d6"/>
                </a:solidFill>
                <a:latin typeface="HP Simplified"/>
                <a:hlinkClick r:id="rId10"/>
              </a:rPr>
              <a:t>http://</a:t>
            </a:r>
            <a:r>
              <a:rPr lang="en-CA" sz="1600" u="sng">
                <a:solidFill>
                  <a:srgbClr val="0096d6"/>
                </a:solidFill>
                <a:latin typeface="HP Simplified"/>
                <a:hlinkClick r:id="rId11"/>
              </a:rPr>
              <a:t>intranet.hp.com/enterpriseservices/ww/wg/functions/HPEDGEPlatform/Operations/Tools/Pages/AANG.aspx</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2" name="TextShape 1"/>
          <p:cNvSpPr txBox="1"/>
          <p:nvPr/>
        </p:nvSpPr>
        <p:spPr>
          <a:xfrm>
            <a:off x="329040" y="238320"/>
            <a:ext cx="7221960" cy="2006280"/>
          </a:xfrm>
          <a:prstGeom prst="rect">
            <a:avLst/>
          </a:prstGeom>
        </p:spPr>
        <p:txBody>
          <a:bodyPr bIns="0" lIns="0" rIns="0" tIns="0"/>
          <a:p>
            <a:pPr>
              <a:lnSpc>
                <a:spcPct val="100000"/>
              </a:lnSpc>
            </a:pPr>
            <a:r>
              <a:rPr b="1" lang="en-US" sz="4000">
                <a:solidFill>
                  <a:srgbClr val="ffffff"/>
                </a:solidFill>
                <a:latin typeface="HP Simplified"/>
              </a:rPr>
              <a:t>Thank you</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7" name="TextShape 1"/>
          <p:cNvSpPr txBox="1"/>
          <p:nvPr/>
        </p:nvSpPr>
        <p:spPr>
          <a:xfrm>
            <a:off x="329040" y="237600"/>
            <a:ext cx="2292840" cy="572760"/>
          </a:xfrm>
          <a:prstGeom prst="rect">
            <a:avLst/>
          </a:prstGeom>
        </p:spPr>
        <p:txBody>
          <a:bodyPr bIns="0" lIns="0" rIns="0" tIns="0"/>
          <a:p>
            <a:pPr>
              <a:lnSpc>
                <a:spcPct val="100000"/>
              </a:lnSpc>
            </a:pPr>
            <a:r>
              <a:rPr b="1" lang="en-US" sz="4000">
                <a:solidFill>
                  <a:srgbClr val="000000"/>
                </a:solidFill>
                <a:latin typeface="HP Simplified"/>
              </a:rPr>
              <a:t>Agenda</a:t>
            </a:r>
            <a:endParaRPr/>
          </a:p>
        </p:txBody>
      </p:sp>
      <p:sp>
        <p:nvSpPr>
          <p:cNvPr id="238" name="CustomShape 2"/>
          <p:cNvSpPr/>
          <p:nvPr/>
        </p:nvSpPr>
        <p:spPr>
          <a:xfrm>
            <a:off x="329040" y="1130040"/>
            <a:ext cx="3351240" cy="1860840"/>
          </a:xfrm>
          <a:prstGeom prst="rect">
            <a:avLst/>
          </a:prstGeom>
        </p:spPr>
        <p:txBody>
          <a:bodyPr bIns="45000" lIns="90000" rIns="90000" tIns="45000"/>
          <a:p>
            <a:pPr>
              <a:lnSpc>
                <a:spcPct val="100000"/>
              </a:lnSpc>
              <a:buFont typeface="Arial"/>
              <a:buChar char="•"/>
            </a:pPr>
            <a:r>
              <a:rPr lang="en-CA" sz="1600">
                <a:solidFill>
                  <a:srgbClr val="000000"/>
                </a:solidFill>
                <a:latin typeface="HP Simplified"/>
              </a:rPr>
              <a:t>EDGE Agile Development v.10</a:t>
            </a:r>
            <a:endParaRPr/>
          </a:p>
          <a:p>
            <a:pPr>
              <a:lnSpc>
                <a:spcPct val="100000"/>
              </a:lnSpc>
              <a:buFont typeface="Arial"/>
              <a:buChar char="•"/>
            </a:pPr>
            <a:r>
              <a:rPr lang="en-CA" sz="1600">
                <a:solidFill>
                  <a:srgbClr val="000000"/>
                </a:solidFill>
                <a:latin typeface="HP Simplified"/>
              </a:rPr>
              <a:t>Agilefant</a:t>
            </a:r>
            <a:endParaRPr/>
          </a:p>
          <a:p>
            <a:pPr>
              <a:lnSpc>
                <a:spcPct val="100000"/>
              </a:lnSpc>
              <a:buFont typeface="Arial"/>
              <a:buChar char="•"/>
            </a:pPr>
            <a:r>
              <a:rPr lang="en-CA" sz="1600">
                <a:solidFill>
                  <a:srgbClr val="000000"/>
                </a:solidFill>
                <a:latin typeface="HP Simplified"/>
              </a:rPr>
              <a:t>HP ALM@ES with AANG</a:t>
            </a:r>
            <a:endParaRPr/>
          </a:p>
          <a:p>
            <a:pPr>
              <a:lnSpc>
                <a:spcPct val="100000"/>
              </a:lnSpc>
              <a:buFont typeface="Arial"/>
              <a:buChar char="•"/>
            </a:pPr>
            <a:r>
              <a:rPr lang="en-CA" sz="1600">
                <a:solidFill>
                  <a:srgbClr val="000000"/>
                </a:solidFill>
                <a:latin typeface="HP Simplified"/>
              </a:rPr>
              <a:t>Agile Manager</a:t>
            </a:r>
            <a:endParaRPr/>
          </a:p>
          <a:p>
            <a:pPr>
              <a:lnSpc>
                <a:spcPct val="100000"/>
              </a:lnSpc>
              <a:buFont typeface="Arial"/>
              <a:buChar char="•"/>
            </a:pPr>
            <a:r>
              <a:rPr lang="en-CA" sz="1600">
                <a:solidFill>
                  <a:srgbClr val="000000"/>
                </a:solidFill>
                <a:latin typeface="HP Simplified"/>
              </a:rPr>
              <a:t>Links</a:t>
            </a:r>
            <a:endParaRPr/>
          </a:p>
        </p:txBody>
      </p:sp>
      <p:pic>
        <p:nvPicPr>
          <p:cNvPr descr="" id="239" name="Picture 1"/>
          <p:cNvPicPr/>
          <p:nvPr/>
        </p:nvPicPr>
        <p:blipFill>
          <a:blip r:embed="rId1"/>
          <a:stretch>
            <a:fillRect/>
          </a:stretch>
        </p:blipFill>
        <p:spPr>
          <a:xfrm>
            <a:off x="3567600" y="2247480"/>
            <a:ext cx="4019400" cy="2893320"/>
          </a:xfrm>
          <a:prstGeom prst="rect">
            <a:avLst/>
          </a:prstGeom>
        </p:spPr>
      </p:pic>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0" name="TextShape 1"/>
          <p:cNvSpPr txBox="1"/>
          <p:nvPr/>
        </p:nvSpPr>
        <p:spPr>
          <a:xfrm>
            <a:off x="163440" y="289080"/>
            <a:ext cx="7122240" cy="618840"/>
          </a:xfrm>
          <a:prstGeom prst="rect">
            <a:avLst/>
          </a:prstGeom>
        </p:spPr>
        <p:txBody>
          <a:bodyPr bIns="0" lIns="0" rIns="0" tIns="0"/>
          <a:p>
            <a:pPr>
              <a:lnSpc>
                <a:spcPct val="100000"/>
              </a:lnSpc>
            </a:pPr>
            <a:r>
              <a:rPr b="1" lang="en-US" sz="4000">
                <a:solidFill>
                  <a:srgbClr val="ffffff"/>
                </a:solidFill>
                <a:latin typeface="HP Simplified"/>
              </a:rPr>
              <a:t>EDGE Agile Development v.10</a:t>
            </a:r>
            <a:r>
              <a:rPr b="1" lang="en-US" sz="4000">
                <a:solidFill>
                  <a:srgbClr val="ffffff"/>
                </a:solidFill>
                <a:latin typeface="HP Simplified"/>
              </a:rPr>
              <a:t>
</a:t>
            </a:r>
            <a:endParaRPr/>
          </a:p>
        </p:txBody>
      </p:sp>
      <p:pic>
        <p:nvPicPr>
          <p:cNvPr descr="" id="241" name="Picture 2"/>
          <p:cNvPicPr/>
          <p:nvPr/>
        </p:nvPicPr>
        <p:blipFill>
          <a:blip r:embed="rId1"/>
          <a:stretch>
            <a:fillRect/>
          </a:stretch>
        </p:blipFill>
        <p:spPr>
          <a:xfrm>
            <a:off x="180360" y="892440"/>
            <a:ext cx="7675920" cy="3668040"/>
          </a:xfrm>
          <a:prstGeom prst="rect">
            <a:avLst/>
          </a:prstGeom>
        </p:spPr>
      </p:pic>
      <p:sp>
        <p:nvSpPr>
          <p:cNvPr id="242" name="CustomShape 2"/>
          <p:cNvSpPr/>
          <p:nvPr/>
        </p:nvSpPr>
        <p:spPr>
          <a:xfrm>
            <a:off x="180360" y="2172960"/>
            <a:ext cx="1311840" cy="371520"/>
          </a:xfrm>
          <a:prstGeom prst="rect">
            <a:avLst>
              <a:gd fmla="val 16667" name="adj"/>
            </a:avLst>
          </a:prstGeom>
          <a:ln w="25560">
            <a:solidFill>
              <a:srgbClr val="ff0000"/>
            </a:solidFill>
            <a:round/>
          </a:ln>
        </p:spPr>
      </p:sp>
      <p:pic>
        <p:nvPicPr>
          <p:cNvPr descr="" id="243" name=""/>
          <p:cNvPicPr/>
          <p:nvPr/>
        </p:nvPicPr>
        <p:blipFill>
          <a:blip r:embed="rId2"/>
          <a:stretch>
            <a:fillRect/>
          </a:stretch>
        </p:blipFill>
        <p:spPr>
          <a:xfrm>
            <a:off x="7950240" y="977760"/>
            <a:ext cx="774720" cy="647640"/>
          </a:xfrm>
          <a:prstGeom prst="rect">
            <a:avLst/>
          </a:prstGeom>
        </p:spPr>
      </p:pic>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4" name="TextShape 1"/>
          <p:cNvSpPr txBox="1"/>
          <p:nvPr/>
        </p:nvSpPr>
        <p:spPr>
          <a:xfrm>
            <a:off x="329040" y="240840"/>
            <a:ext cx="2355120" cy="607320"/>
          </a:xfrm>
          <a:prstGeom prst="rect">
            <a:avLst/>
          </a:prstGeom>
        </p:spPr>
        <p:txBody>
          <a:bodyPr bIns="0" lIns="0" rIns="0" tIns="0"/>
          <a:p>
            <a:pPr>
              <a:lnSpc>
                <a:spcPct val="100000"/>
              </a:lnSpc>
            </a:pPr>
            <a:r>
              <a:rPr b="1" lang="en-US" sz="4000">
                <a:solidFill>
                  <a:srgbClr val="ffffff"/>
                </a:solidFill>
                <a:latin typeface="HP Simplified"/>
              </a:rPr>
              <a:t>Agilefant</a:t>
            </a:r>
            <a:endParaRPr/>
          </a:p>
        </p:txBody>
      </p:sp>
      <p:pic>
        <p:nvPicPr>
          <p:cNvPr descr="" id="245" name="Picture 2"/>
          <p:cNvPicPr/>
          <p:nvPr/>
        </p:nvPicPr>
        <p:blipFill>
          <a:blip r:embed="rId1"/>
          <a:stretch>
            <a:fillRect/>
          </a:stretch>
        </p:blipFill>
        <p:spPr>
          <a:xfrm>
            <a:off x="372960" y="914400"/>
            <a:ext cx="8295120" cy="3526920"/>
          </a:xfrm>
          <a:prstGeom prst="rect">
            <a:avLst/>
          </a:prstGeom>
        </p:spPr>
      </p:pic>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6" name="TextShape 1"/>
          <p:cNvSpPr txBox="1"/>
          <p:nvPr/>
        </p:nvSpPr>
        <p:spPr>
          <a:xfrm>
            <a:off x="123480" y="262800"/>
            <a:ext cx="5683680" cy="618840"/>
          </a:xfrm>
          <a:prstGeom prst="rect">
            <a:avLst/>
          </a:prstGeom>
        </p:spPr>
        <p:txBody>
          <a:bodyPr bIns="0" lIns="0" rIns="0" tIns="0"/>
          <a:p>
            <a:pPr>
              <a:lnSpc>
                <a:spcPct val="100000"/>
              </a:lnSpc>
            </a:pPr>
            <a:r>
              <a:rPr b="1" lang="en-US" sz="4000">
                <a:solidFill>
                  <a:srgbClr val="ffffff"/>
                </a:solidFill>
                <a:latin typeface="HP Simplified"/>
              </a:rPr>
              <a:t>HP ALM@ES with AANG</a:t>
            </a:r>
            <a:r>
              <a:rPr b="1" lang="en-US" sz="4000">
                <a:solidFill>
                  <a:srgbClr val="ffffff"/>
                </a:solidFill>
                <a:latin typeface="HP Simplified"/>
              </a:rPr>
              <a:t>
</a:t>
            </a:r>
            <a:endParaRPr/>
          </a:p>
        </p:txBody>
      </p:sp>
      <p:pic>
        <p:nvPicPr>
          <p:cNvPr descr="" id="247" name="Picture 2"/>
          <p:cNvPicPr/>
          <p:nvPr/>
        </p:nvPicPr>
        <p:blipFill>
          <a:blip r:embed="rId1"/>
          <a:stretch>
            <a:fillRect/>
          </a:stretch>
        </p:blipFill>
        <p:spPr>
          <a:xfrm>
            <a:off x="232920" y="959400"/>
            <a:ext cx="5765040" cy="3408480"/>
          </a:xfrm>
          <a:prstGeom prst="rect">
            <a:avLst/>
          </a:prstGeom>
        </p:spPr>
      </p:pic>
      <p:pic>
        <p:nvPicPr>
          <p:cNvPr descr="" id="248" name=""/>
          <p:cNvPicPr/>
          <p:nvPr/>
        </p:nvPicPr>
        <p:blipFill>
          <a:blip r:embed="rId2"/>
          <a:stretch>
            <a:fillRect/>
          </a:stretch>
        </p:blipFill>
        <p:spPr>
          <a:xfrm>
            <a:off x="6515280" y="2197080"/>
            <a:ext cx="914400" cy="762120"/>
          </a:xfrm>
          <a:prstGeom prst="rect">
            <a:avLst/>
          </a:prstGeom>
        </p:spPr>
      </p:pic>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49" name="Picture 2"/>
          <p:cNvPicPr/>
          <p:nvPr/>
        </p:nvPicPr>
        <p:blipFill>
          <a:blip r:embed="rId1"/>
          <a:stretch>
            <a:fillRect/>
          </a:stretch>
        </p:blipFill>
        <p:spPr>
          <a:xfrm>
            <a:off x="356400" y="775080"/>
            <a:ext cx="7462080" cy="3975120"/>
          </a:xfrm>
          <a:prstGeom prst="rect">
            <a:avLst/>
          </a:prstGeom>
        </p:spPr>
      </p:pic>
      <p:sp>
        <p:nvSpPr>
          <p:cNvPr id="250" name="TextShape 1"/>
          <p:cNvSpPr txBox="1"/>
          <p:nvPr/>
        </p:nvSpPr>
        <p:spPr>
          <a:xfrm>
            <a:off x="370080" y="219600"/>
            <a:ext cx="7448400" cy="430560"/>
          </a:xfrm>
          <a:prstGeom prst="rect">
            <a:avLst/>
          </a:prstGeom>
        </p:spPr>
        <p:txBody>
          <a:bodyPr bIns="0" lIns="0" rIns="0" tIns="0"/>
          <a:p>
            <a:pPr>
              <a:lnSpc>
                <a:spcPct val="100000"/>
              </a:lnSpc>
            </a:pPr>
            <a:r>
              <a:rPr b="1" lang="en-US" sz="2800">
                <a:solidFill>
                  <a:srgbClr val="000000"/>
                </a:solidFill>
                <a:latin typeface="HP Simplified"/>
              </a:rPr>
              <a:t>Requirements Type</a:t>
            </a:r>
            <a:endParaRPr/>
          </a:p>
        </p:txBody>
      </p:sp>
      <p:sp>
        <p:nvSpPr>
          <p:cNvPr id="251" name="CustomShape 2"/>
          <p:cNvSpPr/>
          <p:nvPr/>
        </p:nvSpPr>
        <p:spPr>
          <a:xfrm>
            <a:off x="6478200" y="1425960"/>
            <a:ext cx="1340280" cy="3323880"/>
          </a:xfrm>
          <a:prstGeom prst="rect">
            <a:avLst>
              <a:gd fmla="val 16667" name="adj"/>
            </a:avLst>
          </a:prstGeom>
          <a:ln w="25560">
            <a:solidFill>
              <a:srgbClr val="ff0000"/>
            </a:solidFill>
            <a:round/>
          </a:ln>
        </p:spPr>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2" name="TextShape 1"/>
          <p:cNvSpPr txBox="1"/>
          <p:nvPr/>
        </p:nvSpPr>
        <p:spPr>
          <a:xfrm>
            <a:off x="370080" y="219600"/>
            <a:ext cx="3744360" cy="430560"/>
          </a:xfrm>
          <a:prstGeom prst="rect">
            <a:avLst/>
          </a:prstGeom>
        </p:spPr>
        <p:txBody>
          <a:bodyPr bIns="0" lIns="0" rIns="0" tIns="0"/>
          <a:p>
            <a:pPr>
              <a:lnSpc>
                <a:spcPct val="100000"/>
              </a:lnSpc>
            </a:pPr>
            <a:r>
              <a:rPr b="1" lang="en-US" sz="2800">
                <a:solidFill>
                  <a:srgbClr val="000000"/>
                </a:solidFill>
                <a:latin typeface="HP Simplified"/>
              </a:rPr>
              <a:t>Requirements Details</a:t>
            </a:r>
            <a:endParaRPr/>
          </a:p>
        </p:txBody>
      </p:sp>
      <p:pic>
        <p:nvPicPr>
          <p:cNvPr descr="" id="253" name="Picture 2"/>
          <p:cNvPicPr/>
          <p:nvPr/>
        </p:nvPicPr>
        <p:blipFill>
          <a:blip r:embed="rId1"/>
          <a:stretch>
            <a:fillRect/>
          </a:stretch>
        </p:blipFill>
        <p:spPr>
          <a:xfrm>
            <a:off x="302400" y="821520"/>
            <a:ext cx="8352720" cy="3682800"/>
          </a:xfrm>
          <a:prstGeom prst="rect">
            <a:avLst/>
          </a:prstGeom>
        </p:spPr>
      </p:pic>
      <p:sp>
        <p:nvSpPr>
          <p:cNvPr id="254" name="CustomShape 2"/>
          <p:cNvSpPr/>
          <p:nvPr/>
        </p:nvSpPr>
        <p:spPr>
          <a:xfrm>
            <a:off x="302400" y="1635120"/>
            <a:ext cx="1340280" cy="1789560"/>
          </a:xfrm>
          <a:prstGeom prst="rect">
            <a:avLst>
              <a:gd fmla="val 16667" name="adj"/>
            </a:avLst>
          </a:prstGeom>
          <a:ln w="25560">
            <a:solidFill>
              <a:srgbClr val="ff0000"/>
            </a:solidFill>
            <a:round/>
          </a:ln>
        </p:spPr>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5" name="TextShape 1"/>
          <p:cNvSpPr txBox="1"/>
          <p:nvPr/>
        </p:nvSpPr>
        <p:spPr>
          <a:xfrm>
            <a:off x="331560" y="235080"/>
            <a:ext cx="8116920" cy="430560"/>
          </a:xfrm>
          <a:prstGeom prst="rect">
            <a:avLst/>
          </a:prstGeom>
        </p:spPr>
        <p:txBody>
          <a:bodyPr bIns="0" lIns="0" rIns="0" tIns="0"/>
          <a:p>
            <a:pPr>
              <a:lnSpc>
                <a:spcPct val="100000"/>
              </a:lnSpc>
            </a:pPr>
            <a:r>
              <a:rPr b="1" lang="en-US" sz="2800">
                <a:solidFill>
                  <a:srgbClr val="000000"/>
                </a:solidFill>
                <a:latin typeface="HP Simplified"/>
              </a:rPr>
              <a:t>Traceability Matrix</a:t>
            </a:r>
            <a:endParaRPr/>
          </a:p>
        </p:txBody>
      </p:sp>
      <p:pic>
        <p:nvPicPr>
          <p:cNvPr descr="" id="256" name="Picture 3"/>
          <p:cNvPicPr/>
          <p:nvPr/>
        </p:nvPicPr>
        <p:blipFill>
          <a:blip r:embed="rId1"/>
          <a:stretch>
            <a:fillRect/>
          </a:stretch>
        </p:blipFill>
        <p:spPr>
          <a:xfrm>
            <a:off x="432720" y="852480"/>
            <a:ext cx="6804720" cy="3567240"/>
          </a:xfrm>
          <a:prstGeom prst="rect">
            <a:avLst/>
          </a:prstGeom>
        </p:spPr>
      </p:pic>
      <p:sp>
        <p:nvSpPr>
          <p:cNvPr id="257" name="CustomShape 2"/>
          <p:cNvSpPr/>
          <p:nvPr/>
        </p:nvSpPr>
        <p:spPr>
          <a:xfrm>
            <a:off x="432720" y="1418040"/>
            <a:ext cx="1006920" cy="3001680"/>
          </a:xfrm>
          <a:prstGeom prst="rect">
            <a:avLst>
              <a:gd fmla="val 16667" name="adj"/>
            </a:avLst>
          </a:prstGeom>
          <a:ln w="25560">
            <a:solidFill>
              <a:srgbClr val="ff0000"/>
            </a:solidFill>
            <a:round/>
          </a:ln>
        </p:spPr>
      </p:sp>
      <p:pic>
        <p:nvPicPr>
          <p:cNvPr descr="" id="258" name=""/>
          <p:cNvPicPr/>
          <p:nvPr/>
        </p:nvPicPr>
        <p:blipFill>
          <a:blip r:embed="rId2"/>
          <a:stretch>
            <a:fillRect/>
          </a:stretch>
        </p:blipFill>
        <p:spPr>
          <a:xfrm>
            <a:off x="7327800" y="851040"/>
            <a:ext cx="787320" cy="635040"/>
          </a:xfrm>
          <a:prstGeom prst="rect">
            <a:avLst/>
          </a:prstGeom>
        </p:spPr>
      </p:pic>
    </p:spTree>
  </p:cSld>
</p:sld>
</file>

<file path=ppt/slides/slide9.xml><?xml version="1.0" encoding="utf-8"?>
<p:sld xmlns:a="http://schemas.openxmlformats.org/drawingml/2006/main" xmlns:p="http://schemas.openxmlformats.org/presentationml/2006/main" xmlns:r="http://schemas.openxmlformats.org/officeDocument/2006/relationships" show="0">
  <p:cSld>
    <p:spTree>
      <p:nvGrpSpPr>
        <p:cNvPr id="1" name=""/>
        <p:cNvGrpSpPr/>
        <p:nvPr/>
      </p:nvGrpSpPr>
      <p:grpSpPr>
        <a:xfrm>
          <a:off x="0" y="0"/>
          <a:ext cx="0" cy="0"/>
          <a:chOff x="0" y="0"/>
          <a:chExt cx="0" cy="0"/>
        </a:xfrm>
      </p:grpSpPr>
      <p:sp>
        <p:nvSpPr>
          <p:cNvPr id="259" name="TextShape 1"/>
          <p:cNvSpPr txBox="1"/>
          <p:nvPr/>
        </p:nvSpPr>
        <p:spPr>
          <a:xfrm>
            <a:off x="331560" y="235080"/>
            <a:ext cx="8139240" cy="430560"/>
          </a:xfrm>
          <a:prstGeom prst="rect">
            <a:avLst/>
          </a:prstGeom>
        </p:spPr>
        <p:txBody>
          <a:bodyPr bIns="0" lIns="0" rIns="0" tIns="0"/>
          <a:p>
            <a:pPr>
              <a:lnSpc>
                <a:spcPct val="100000"/>
              </a:lnSpc>
            </a:pPr>
            <a:r>
              <a:rPr b="1" lang="en-US" sz="2800">
                <a:solidFill>
                  <a:srgbClr val="000000"/>
                </a:solidFill>
                <a:latin typeface="HP Simplified"/>
              </a:rPr>
              <a:t>Tests</a:t>
            </a:r>
            <a:endParaRPr/>
          </a:p>
        </p:txBody>
      </p:sp>
      <p:pic>
        <p:nvPicPr>
          <p:cNvPr descr="" id="260" name="Picture 2"/>
          <p:cNvPicPr/>
          <p:nvPr/>
        </p:nvPicPr>
        <p:blipFill>
          <a:blip r:embed="rId1"/>
          <a:stretch>
            <a:fillRect/>
          </a:stretch>
        </p:blipFill>
        <p:spPr>
          <a:xfrm>
            <a:off x="395280" y="852480"/>
            <a:ext cx="8190360" cy="3750120"/>
          </a:xfrm>
          <a:prstGeom prst="rect">
            <a:avLst/>
          </a:prstGeom>
        </p:spPr>
      </p:pic>
      <p:sp>
        <p:nvSpPr>
          <p:cNvPr id="261" name="CustomShape 2"/>
          <p:cNvSpPr/>
          <p:nvPr/>
        </p:nvSpPr>
        <p:spPr>
          <a:xfrm>
            <a:off x="5179320" y="1181880"/>
            <a:ext cx="2910960" cy="236160"/>
          </a:xfrm>
          <a:prstGeom prst="rect">
            <a:avLst>
              <a:gd fmla="val 16667" name="adj"/>
            </a:avLst>
          </a:prstGeom>
          <a:ln w="25560">
            <a:solidFill>
              <a:srgbClr val="ff0000"/>
            </a:solidFill>
            <a:round/>
          </a:ln>
        </p:spPr>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