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1" r:id="rId4"/>
    <p:sldId id="265" r:id="rId5"/>
    <p:sldId id="259" r:id="rId6"/>
    <p:sldId id="264" r:id="rId7"/>
    <p:sldId id="263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FED7B-560E-4910-9273-4A478B5B4FE4}" v="3" dt="2024-01-11T12:39:05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osdani007@gmail.com" userId="294e43d4b18f2439" providerId="LiveId" clId="{3F9FED7B-560E-4910-9273-4A478B5B4FE4}"/>
    <pc:docChg chg="custSel modSld">
      <pc:chgData name="dragosdani007@gmail.com" userId="294e43d4b18f2439" providerId="LiveId" clId="{3F9FED7B-560E-4910-9273-4A478B5B4FE4}" dt="2024-01-15T16:33:45.021" v="56" actId="20577"/>
      <pc:docMkLst>
        <pc:docMk/>
      </pc:docMkLst>
      <pc:sldChg chg="addSp modSp mod">
        <pc:chgData name="dragosdani007@gmail.com" userId="294e43d4b18f2439" providerId="LiveId" clId="{3F9FED7B-560E-4910-9273-4A478B5B4FE4}" dt="2024-01-11T12:40:30.776" v="35" actId="1076"/>
        <pc:sldMkLst>
          <pc:docMk/>
          <pc:sldMk cId="4087320065" sldId="256"/>
        </pc:sldMkLst>
        <pc:spChg chg="add mod">
          <ac:chgData name="dragosdani007@gmail.com" userId="294e43d4b18f2439" providerId="LiveId" clId="{3F9FED7B-560E-4910-9273-4A478B5B4FE4}" dt="2024-01-11T12:40:30.776" v="35" actId="1076"/>
          <ac:spMkLst>
            <pc:docMk/>
            <pc:sldMk cId="4087320065" sldId="256"/>
            <ac:spMk id="3" creationId="{9D4E81AF-8F6A-5D4D-392C-89E6B902046E}"/>
          </ac:spMkLst>
        </pc:spChg>
      </pc:sldChg>
      <pc:sldChg chg="modSp mod">
        <pc:chgData name="dragosdani007@gmail.com" userId="294e43d4b18f2439" providerId="LiveId" clId="{3F9FED7B-560E-4910-9273-4A478B5B4FE4}" dt="2024-01-11T12:41:19.735" v="36" actId="20577"/>
        <pc:sldMkLst>
          <pc:docMk/>
          <pc:sldMk cId="1778535680" sldId="261"/>
        </pc:sldMkLst>
        <pc:spChg chg="mod">
          <ac:chgData name="dragosdani007@gmail.com" userId="294e43d4b18f2439" providerId="LiveId" clId="{3F9FED7B-560E-4910-9273-4A478B5B4FE4}" dt="2024-01-11T12:41:19.735" v="36" actId="20577"/>
          <ac:spMkLst>
            <pc:docMk/>
            <pc:sldMk cId="1778535680" sldId="261"/>
            <ac:spMk id="2" creationId="{9A68270A-4422-CC21-5D51-EE3552CC1923}"/>
          </ac:spMkLst>
        </pc:spChg>
      </pc:sldChg>
      <pc:sldChg chg="modSp mod">
        <pc:chgData name="dragosdani007@gmail.com" userId="294e43d4b18f2439" providerId="LiveId" clId="{3F9FED7B-560E-4910-9273-4A478B5B4FE4}" dt="2024-01-15T16:33:45.021" v="56" actId="20577"/>
        <pc:sldMkLst>
          <pc:docMk/>
          <pc:sldMk cId="1464607948" sldId="263"/>
        </pc:sldMkLst>
        <pc:spChg chg="mod">
          <ac:chgData name="dragosdani007@gmail.com" userId="294e43d4b18f2439" providerId="LiveId" clId="{3F9FED7B-560E-4910-9273-4A478B5B4FE4}" dt="2024-01-15T16:33:45.021" v="56" actId="20577"/>
          <ac:spMkLst>
            <pc:docMk/>
            <pc:sldMk cId="1464607948" sldId="263"/>
            <ac:spMk id="3" creationId="{E8A4CD36-8A40-D74E-3452-0EC8B416CD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AAE9F-E56F-4CAF-80F8-21B518BA928C}" type="datetimeFigureOut">
              <a:rPr lang="ro-RO" smtClean="0"/>
              <a:t>15.01.2024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0A19F-9232-4B85-A4C8-3FEAD9D07CD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201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2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3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61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66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1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37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7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27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5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9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8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8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9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3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0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02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com.ro/module-smart-arduino-esp-si-accesorii/39011-modul-wi-fi-bluetooth-bluetooth-le-esp-wroom-32-espressif.html" TargetMode="External"/><Relationship Id="rId2" Type="http://schemas.openxmlformats.org/officeDocument/2006/relationships/hyperlink" Target="https://www.tme.eu/ro/news/library-articles/page/21733/O-gama-larga-de-module-ESP3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48E777E-7D01-BC15-F236-17AC5A58D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384" y="233817"/>
            <a:ext cx="5596093" cy="2143623"/>
          </a:xfrm>
        </p:spPr>
        <p:txBody>
          <a:bodyPr>
            <a:noAutofit/>
          </a:bodyPr>
          <a:lstStyle/>
          <a:p>
            <a:pPr algn="l"/>
            <a:r>
              <a:rPr lang="ro-RO" sz="6000" dirty="0"/>
              <a:t>Microprocesorul</a:t>
            </a:r>
            <a:br>
              <a:rPr lang="ro-RO" sz="6000" dirty="0"/>
            </a:br>
            <a:r>
              <a:rPr lang="ro-RO" sz="6000" dirty="0" err="1"/>
              <a:t>Espressif</a:t>
            </a:r>
            <a:r>
              <a:rPr lang="ro-RO" sz="6000" dirty="0"/>
              <a:t> 32 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EDF13686-3F67-4C52-BD88-A45574A04681}"/>
              </a:ext>
            </a:extLst>
          </p:cNvPr>
          <p:cNvSpPr txBox="1"/>
          <p:nvPr/>
        </p:nvSpPr>
        <p:spPr>
          <a:xfrm rot="10800000">
            <a:off x="6766560" y="1934900"/>
            <a:ext cx="5215284" cy="477078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9D4E81AF-8F6A-5D4D-392C-89E6B902046E}"/>
              </a:ext>
            </a:extLst>
          </p:cNvPr>
          <p:cNvSpPr txBox="1"/>
          <p:nvPr/>
        </p:nvSpPr>
        <p:spPr>
          <a:xfrm>
            <a:off x="507918" y="4202221"/>
            <a:ext cx="265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Drago</a:t>
            </a:r>
            <a:r>
              <a:rPr lang="ro-RO" sz="2400" dirty="0"/>
              <a:t>ș</a:t>
            </a:r>
            <a:r>
              <a:rPr lang="en-US" sz="2400" dirty="0"/>
              <a:t> Daniel</a:t>
            </a:r>
          </a:p>
          <a:p>
            <a:r>
              <a:rPr lang="en-US" sz="2400" dirty="0"/>
              <a:t>Lar Emil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408732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382F1D5-FBDA-692F-DC05-3AB698DF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658205" cy="1257300"/>
          </a:xfrm>
        </p:spPr>
        <p:txBody>
          <a:bodyPr/>
          <a:lstStyle/>
          <a:p>
            <a:r>
              <a:rPr lang="en-US" dirty="0" err="1"/>
              <a:t>Bibliografie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C214086-7160-2906-E7B6-73525ED4A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hlinkClick r:id="rId2"/>
              </a:rPr>
              <a:t>https://www.tme.eu/ro/news/library-articles/page/21733/O-gama-larga-de-module-ESP32/</a:t>
            </a:r>
            <a:endParaRPr lang="ro-RO" dirty="0"/>
          </a:p>
          <a:p>
            <a:r>
              <a:rPr lang="ro-RO" dirty="0">
                <a:hlinkClick r:id="rId3"/>
              </a:rPr>
              <a:t>https://ethercom.ro/module-smart-arduino-esp-si-accesorii/39011-modul-wi-fi-bluetooth-bluetooth-le-esp-wroom-32-espressif.html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7180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51BB762-63DB-D934-5ECB-AE5345D6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8" y="609600"/>
            <a:ext cx="10714421" cy="1257300"/>
          </a:xfrm>
        </p:spPr>
        <p:txBody>
          <a:bodyPr>
            <a:noAutofit/>
          </a:bodyPr>
          <a:lstStyle/>
          <a:p>
            <a:r>
              <a:rPr lang="ro-RO" sz="4400" dirty="0"/>
              <a:t>Detalii despre Microprocesorul </a:t>
            </a:r>
            <a:r>
              <a:rPr lang="ro-RO" sz="4400" dirty="0" err="1"/>
              <a:t>Espressif</a:t>
            </a:r>
            <a:r>
              <a:rPr lang="ro-RO" sz="4400" dirty="0"/>
              <a:t> 32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9109FCC-8400-1EAE-159A-B0EA4445C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105771"/>
            <a:ext cx="10353762" cy="4142629"/>
          </a:xfrm>
        </p:spPr>
        <p:txBody>
          <a:bodyPr>
            <a:normAutofit/>
          </a:bodyPr>
          <a:lstStyle/>
          <a:p>
            <a:r>
              <a:rPr lang="ro-RO" sz="2800" dirty="0"/>
              <a:t>Microprocesorul ESPRESSIF32 este un microcontroler popular utilizat în dezvoltarea de aplicații </a:t>
            </a:r>
            <a:r>
              <a:rPr lang="ro-RO" sz="2800" dirty="0" err="1"/>
              <a:t>IoT</a:t>
            </a:r>
            <a:r>
              <a:rPr lang="ro-RO" sz="2800" dirty="0"/>
              <a:t> (Internet of </a:t>
            </a:r>
            <a:r>
              <a:rPr lang="ro-RO" sz="2800" dirty="0" err="1"/>
              <a:t>Things</a:t>
            </a:r>
            <a:r>
              <a:rPr lang="ro-RO" sz="2800" dirty="0"/>
              <a:t>). Este fabricat de către compania </a:t>
            </a:r>
            <a:r>
              <a:rPr lang="ro-RO" sz="2800" dirty="0" err="1"/>
              <a:t>Espressif</a:t>
            </a:r>
            <a:r>
              <a:rPr lang="ro-RO" sz="2800" dirty="0"/>
              <a:t> </a:t>
            </a:r>
            <a:r>
              <a:rPr lang="ro-RO" sz="2800" dirty="0" err="1"/>
              <a:t>Systems</a:t>
            </a:r>
            <a:r>
              <a:rPr lang="ro-RO" sz="2800" dirty="0"/>
              <a:t> și este cunoscut pentru performanța sa și capacitatea de conectivitate </a:t>
            </a:r>
            <a:r>
              <a:rPr lang="ro-RO" sz="2800" dirty="0" err="1"/>
              <a:t>Wi</a:t>
            </a:r>
            <a:r>
              <a:rPr lang="ro-RO" sz="2800" dirty="0"/>
              <a:t>-Fi și Bluetooth.</a:t>
            </a:r>
            <a:endParaRPr lang="en-US" sz="2800" dirty="0"/>
          </a:p>
          <a:p>
            <a:r>
              <a:rPr lang="en-US" sz="2800" dirty="0"/>
              <a:t> Este </a:t>
            </a:r>
            <a:r>
              <a:rPr lang="en-US" sz="2800" dirty="0" err="1"/>
              <a:t>adesea</a:t>
            </a:r>
            <a:r>
              <a:rPr lang="en-US" sz="2800" dirty="0"/>
              <a:t> </a:t>
            </a:r>
            <a:r>
              <a:rPr lang="en-US" sz="2800" dirty="0" err="1"/>
              <a:t>folosit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proiecte</a:t>
            </a:r>
            <a:r>
              <a:rPr lang="en-US" sz="2800" dirty="0"/>
              <a:t> de </a:t>
            </a:r>
            <a:r>
              <a:rPr lang="en-US" sz="2800" dirty="0" err="1"/>
              <a:t>automatizare</a:t>
            </a:r>
            <a:r>
              <a:rPr lang="en-US" sz="2800" dirty="0"/>
              <a:t> a casei, </a:t>
            </a:r>
            <a:r>
              <a:rPr lang="en-US" sz="2800" dirty="0" err="1"/>
              <a:t>dispozitive</a:t>
            </a:r>
            <a:r>
              <a:rPr lang="en-US" sz="2800" dirty="0"/>
              <a:t> </a:t>
            </a:r>
            <a:r>
              <a:rPr lang="en-US" sz="2800" dirty="0" err="1"/>
              <a:t>inteligente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alte</a:t>
            </a:r>
            <a:r>
              <a:rPr lang="en-US" sz="2800" dirty="0"/>
              <a:t> </a:t>
            </a:r>
            <a:r>
              <a:rPr lang="en-US" sz="2800" dirty="0" err="1"/>
              <a:t>aplicații</a:t>
            </a:r>
            <a:r>
              <a:rPr lang="en-US" sz="2800" dirty="0"/>
              <a:t> IoT.</a:t>
            </a:r>
          </a:p>
        </p:txBody>
      </p:sp>
    </p:spTree>
    <p:extLst>
      <p:ext uri="{BB962C8B-B14F-4D97-AF65-F5344CB8AC3E}">
        <p14:creationId xmlns:p14="http://schemas.microsoft.com/office/powerpoint/2010/main" val="140548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68270A-4422-CC21-5D51-EE3552CC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Caracteristici</a:t>
            </a:r>
            <a:r>
              <a:rPr lang="en-US" dirty="0"/>
              <a:t> ale </a:t>
            </a:r>
            <a:r>
              <a:rPr lang="en-US" dirty="0" err="1"/>
              <a:t>Microprocesorului</a:t>
            </a:r>
            <a:r>
              <a:rPr lang="en-US" dirty="0"/>
              <a:t> </a:t>
            </a:r>
            <a:r>
              <a:rPr lang="en-US" dirty="0" err="1"/>
              <a:t>Espressif</a:t>
            </a:r>
            <a:r>
              <a:rPr lang="en-US" dirty="0"/>
              <a:t> 32.</a:t>
            </a:r>
            <a:endParaRPr lang="ro-RO" dirty="0"/>
          </a:p>
        </p:txBody>
      </p:sp>
      <p:pic>
        <p:nvPicPr>
          <p:cNvPr id="5" name="Substituent conținut 4" descr="O imagine care conține text, electronice, Componentă electronică, Componenta circuitului&#10;&#10;Descriere generată automat">
            <a:extLst>
              <a:ext uri="{FF2B5EF4-FFF2-40B4-BE49-F238E27FC236}">
                <a16:creationId xmlns:a16="http://schemas.microsoft.com/office/drawing/2014/main" id="{C22FE674-05D9-315A-FD9C-278541CE0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829" y="2260356"/>
            <a:ext cx="2709049" cy="3714750"/>
          </a:xfr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8BC799CA-91E2-EC4F-D882-9E25E16DE3FD}"/>
              </a:ext>
            </a:extLst>
          </p:cNvPr>
          <p:cNvSpPr txBox="1"/>
          <p:nvPr/>
        </p:nvSpPr>
        <p:spPr>
          <a:xfrm>
            <a:off x="2000695" y="2260356"/>
            <a:ext cx="2709049" cy="37147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7853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0084D0D-3B36-C53C-6D86-B0E130FF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71625"/>
            <a:ext cx="10353762" cy="3714749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o-RO" sz="4800" dirty="0"/>
              <a:t>1. Conectivitate </a:t>
            </a:r>
            <a:r>
              <a:rPr lang="ro-RO" sz="4800" dirty="0" err="1"/>
              <a:t>Wi</a:t>
            </a:r>
            <a:r>
              <a:rPr lang="ro-RO" sz="4800" dirty="0"/>
              <a:t>-Fi și Bluetooth: </a:t>
            </a:r>
            <a:r>
              <a:rPr lang="ro-RO" sz="4800" dirty="0" err="1"/>
              <a:t>Espressif</a:t>
            </a:r>
            <a:r>
              <a:rPr lang="ro-RO" sz="4800" dirty="0"/>
              <a:t> 32 are suport nativ pentru </a:t>
            </a:r>
            <a:r>
              <a:rPr lang="ro-RO" sz="4800" dirty="0" err="1"/>
              <a:t>Wi</a:t>
            </a:r>
            <a:r>
              <a:rPr lang="ro-RO" sz="4800" dirty="0"/>
              <a:t>-Fi și Bluetooth, ceea ce îl face ideal pentru proiecte </a:t>
            </a:r>
            <a:r>
              <a:rPr lang="ro-RO" sz="4800" dirty="0" err="1"/>
              <a:t>IoT</a:t>
            </a:r>
            <a:r>
              <a:rPr lang="ro-RO" sz="4800" dirty="0"/>
              <a:t> care necesită comunicare wireless.</a:t>
            </a:r>
          </a:p>
        </p:txBody>
      </p:sp>
      <p:pic>
        <p:nvPicPr>
          <p:cNvPr id="4" name="Imagine 3" descr="O imagine care conține text, Componenta circuitului, Componentă electronică, Componentă de circuit pasiv&#10;&#10;Descriere generată automat">
            <a:extLst>
              <a:ext uri="{FF2B5EF4-FFF2-40B4-BE49-F238E27FC236}">
                <a16:creationId xmlns:a16="http://schemas.microsoft.com/office/drawing/2014/main" id="{53058E70-DB9B-B655-D768-CF98F17B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726" y="4638019"/>
            <a:ext cx="2375441" cy="17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9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3BC3DC2-256A-4CF2-104E-47725127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71625"/>
            <a:ext cx="10353762" cy="3714749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o-RO" sz="4800" dirty="0"/>
              <a:t>2. Putere de procesare: Acest microprocesor are un nucleu puternic și poate rula la frecvențe ridicate, permițând execuția rapidă a codului și manipularea eficientă a datelor.</a:t>
            </a:r>
          </a:p>
        </p:txBody>
      </p:sp>
    </p:spTree>
    <p:extLst>
      <p:ext uri="{BB962C8B-B14F-4D97-AF65-F5344CB8AC3E}">
        <p14:creationId xmlns:p14="http://schemas.microsoft.com/office/powerpoint/2010/main" val="1988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32B00722-0710-038A-4937-AE4747BA98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9162" y="1536174"/>
            <a:ext cx="103536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ro-RO" sz="4800" dirty="0"/>
              <a:t>3.Memorie: </a:t>
            </a:r>
            <a:r>
              <a:rPr lang="ro-RO" sz="4800" dirty="0" err="1"/>
              <a:t>Espressif</a:t>
            </a:r>
            <a:r>
              <a:rPr lang="ro-RO" sz="4800" dirty="0"/>
              <a:t> 32 vine cu o cantitate generoasă de memorie flash și RAM, ceea ce face posibilă stocarea și manipularea datelor în aplicații complexe.</a:t>
            </a:r>
          </a:p>
        </p:txBody>
      </p:sp>
      <p:pic>
        <p:nvPicPr>
          <p:cNvPr id="3" name="Imagine 2" descr="O imagine care conține caiet&#10;&#10;Descriere generată automat">
            <a:extLst>
              <a:ext uri="{FF2B5EF4-FFF2-40B4-BE49-F238E27FC236}">
                <a16:creationId xmlns:a16="http://schemas.microsoft.com/office/drawing/2014/main" id="{0A8F44AC-ECEC-22E3-1E70-DD5C00FA6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7" y="4780851"/>
            <a:ext cx="2375441" cy="17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5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8A4CD36-8A40-D74E-3452-0EC8B416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105853"/>
            <a:ext cx="10353762" cy="464629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o-RO" sz="3600" dirty="0"/>
              <a:t>4. Periferice integrate: Microprocesorul este echipat cu o varietate de periferice integrate, cum ar </a:t>
            </a:r>
            <a:r>
              <a:rPr lang="ro-RO" sz="3600"/>
              <a:t>fi GPIO-uri (</a:t>
            </a:r>
            <a:r>
              <a:rPr lang="ro-RO" sz="3600" dirty="0"/>
              <a:t>General </a:t>
            </a:r>
            <a:r>
              <a:rPr lang="ro-RO" sz="3600" dirty="0" err="1"/>
              <a:t>Purpose</a:t>
            </a:r>
            <a:r>
              <a:rPr lang="ro-RO" sz="3600" dirty="0"/>
              <a:t> Input/Output), SPI(Serial </a:t>
            </a:r>
            <a:r>
              <a:rPr lang="ro-RO" sz="3600" dirty="0" err="1"/>
              <a:t>Peripheral</a:t>
            </a:r>
            <a:r>
              <a:rPr lang="ro-RO" sz="3600" dirty="0"/>
              <a:t> </a:t>
            </a:r>
            <a:r>
              <a:rPr lang="ro-RO" sz="3600" dirty="0" err="1"/>
              <a:t>Interface</a:t>
            </a:r>
            <a:r>
              <a:rPr lang="ro-RO" sz="3600" dirty="0"/>
              <a:t>), I2C (Inter-</a:t>
            </a:r>
            <a:r>
              <a:rPr lang="ro-RO" sz="3600" dirty="0" err="1"/>
              <a:t>Integrated</a:t>
            </a:r>
            <a:r>
              <a:rPr lang="ro-RO" sz="3600" dirty="0"/>
              <a:t> Circuit), UART (Universal </a:t>
            </a:r>
            <a:r>
              <a:rPr lang="ro-RO" sz="3600" dirty="0" err="1"/>
              <a:t>asynchronous</a:t>
            </a:r>
            <a:r>
              <a:rPr lang="ro-RO" sz="3600" dirty="0"/>
              <a:t> </a:t>
            </a:r>
            <a:r>
              <a:rPr lang="ro-RO" sz="3600" dirty="0" err="1"/>
              <a:t>receiver-transmitter</a:t>
            </a:r>
            <a:r>
              <a:rPr lang="ro-RO" sz="3600" dirty="0"/>
              <a:t>) și multe altele, care facilitează interacțiunea cu alte dispozitive și senzori.</a:t>
            </a:r>
          </a:p>
        </p:txBody>
      </p:sp>
    </p:spTree>
    <p:extLst>
      <p:ext uri="{BB962C8B-B14F-4D97-AF65-F5344CB8AC3E}">
        <p14:creationId xmlns:p14="http://schemas.microsoft.com/office/powerpoint/2010/main" val="146460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E01D9D2-99BE-14D8-1980-A3263DE2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71625"/>
            <a:ext cx="10353762" cy="3714749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o-RO" sz="4800" dirty="0"/>
              <a:t>5. Securitate: E</a:t>
            </a:r>
            <a:r>
              <a:rPr lang="en-US" sz="4800" dirty="0" err="1"/>
              <a:t>spressif</a:t>
            </a:r>
            <a:r>
              <a:rPr lang="en-US" sz="4800"/>
              <a:t> </a:t>
            </a:r>
            <a:r>
              <a:rPr lang="ro-RO" sz="4800"/>
              <a:t>32 </a:t>
            </a:r>
            <a:r>
              <a:rPr lang="ro-RO" sz="4800" dirty="0"/>
              <a:t>oferă funcționalități de securitate, cum ar fi criptarea și autentificarea, pentru a proteja datele și comunicațiile în aplicațiile </a:t>
            </a:r>
            <a:r>
              <a:rPr lang="ro-RO" sz="4800" dirty="0" err="1"/>
              <a:t>IoT</a:t>
            </a:r>
            <a:r>
              <a:rPr lang="ro-RO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796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25FAD24-822D-FE65-6F6D-3A9B768A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546393" cy="1257300"/>
          </a:xfrm>
        </p:spPr>
        <p:txBody>
          <a:bodyPr/>
          <a:lstStyle/>
          <a:p>
            <a:r>
              <a:rPr lang="ro-RO" dirty="0"/>
              <a:t>Limbaje de programare folosite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37A8E52-BEC8-D5A9-1BCD-0E3A199D2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338843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 err="1"/>
              <a:t>Espressif</a:t>
            </a:r>
            <a:r>
              <a:rPr lang="en-US" sz="2800" dirty="0"/>
              <a:t> </a:t>
            </a:r>
            <a:r>
              <a:rPr lang="ro-RO" sz="2800" dirty="0"/>
              <a:t>32 suportă mai multe limbaje de programare, inclusiv C și C++. Acestea sunt cele mai comune limbaje utilizate în dezvoltarea de aplicații pentru microcontrolere.</a:t>
            </a:r>
            <a:endParaRPr lang="en-US" sz="2800" dirty="0"/>
          </a:p>
          <a:p>
            <a:r>
              <a:rPr lang="ro-RO" sz="2800" dirty="0"/>
              <a:t>În plus, datorită popularității și flexibilității sale, E</a:t>
            </a:r>
            <a:r>
              <a:rPr lang="en-US" sz="2800" dirty="0" err="1"/>
              <a:t>spressif</a:t>
            </a:r>
            <a:r>
              <a:rPr lang="en-US" sz="2800"/>
              <a:t> </a:t>
            </a:r>
            <a:r>
              <a:rPr lang="ro-RO" sz="2800"/>
              <a:t>32 </a:t>
            </a:r>
            <a:r>
              <a:rPr lang="ro-RO" sz="2800" dirty="0"/>
              <a:t>poate fi utilizat și cu alte limbaje de programare, cum ar fi </a:t>
            </a:r>
            <a:r>
              <a:rPr lang="ro-RO" sz="2800" dirty="0" err="1"/>
              <a:t>MicroPython</a:t>
            </a:r>
            <a:r>
              <a:rPr lang="ro-RO" sz="2800" dirty="0"/>
              <a:t> și </a:t>
            </a:r>
            <a:r>
              <a:rPr lang="ro-RO" sz="2800" dirty="0" err="1"/>
              <a:t>Arduino</a:t>
            </a:r>
            <a:r>
              <a:rPr lang="ro-RO" sz="2800" dirty="0"/>
              <a:t>. Aceste limbaje oferă o abordare mai simplă și mai accesibilă pentru dezvoltarea de aplicații </a:t>
            </a:r>
            <a:r>
              <a:rPr lang="ro-RO" sz="2800" dirty="0" err="1"/>
              <a:t>IoT</a:t>
            </a:r>
            <a:r>
              <a:rPr lang="ro-R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7067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360</Words>
  <Application>Microsoft Office PowerPoint</Application>
  <PresentationFormat>Ecran lat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SlateVTI</vt:lpstr>
      <vt:lpstr>Microprocesorul Espressif 32 </vt:lpstr>
      <vt:lpstr>Detalii despre Microprocesorul Espressif 32</vt:lpstr>
      <vt:lpstr>Caracteristici ale Microprocesorului Espressif 32.</vt:lpstr>
      <vt:lpstr>Prezentare PowerPoint</vt:lpstr>
      <vt:lpstr>Prezentare PowerPoint</vt:lpstr>
      <vt:lpstr>Prezentare PowerPoint</vt:lpstr>
      <vt:lpstr>Prezentare PowerPoint</vt:lpstr>
      <vt:lpstr>Prezentare PowerPoint</vt:lpstr>
      <vt:lpstr>Limbaje de programare folosite: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Microprocesorul Espressif 32 </dc:title>
  <dc:creator>Rebeca Andreea Dragos</dc:creator>
  <cp:lastModifiedBy>dragosdani007@gmail.com</cp:lastModifiedBy>
  <cp:revision>1</cp:revision>
  <dcterms:created xsi:type="dcterms:W3CDTF">2024-01-04T11:13:46Z</dcterms:created>
  <dcterms:modified xsi:type="dcterms:W3CDTF">2024-01-15T16:33:49Z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2024-01-04T11:40:29Z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97c4df6e-9166-46a6-87c3-f0015d08bcf6</vt:lpwstr>
  </property>
  <property fmtid="{D5CDD505-2E9C-101B-9397-08002B2CF9AE}" pid="8" name="MSIP_Label_5b58b62f-6f94-46bd-8089-18e64b0a9abb_ContentBits">
    <vt:lpwstr>0</vt:lpwstr>
  </property>
</Properties>
</file>