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554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6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97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61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5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85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46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1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6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3C8F0FB-E6C9-460C-844F-042209725114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4CE8B6B-99AF-4E2B-A23D-88CF6ADD61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5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54B89C-9FEE-C02D-64E0-EB132204C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PCI Express</a:t>
            </a:r>
            <a:br>
              <a:rPr lang="en-US" dirty="0"/>
            </a:br>
            <a:endParaRPr lang="de-DE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E2316AAB-D1F5-F290-CDD5-A2FD900FC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Neuschli</a:t>
            </a:r>
            <a:r>
              <a:rPr lang="en-US" dirty="0"/>
              <a:t> Annabella</a:t>
            </a:r>
            <a:r>
              <a:rPr lang="ro-RO" dirty="0"/>
              <a:t> &amp; Kiss Dan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B461BEC-D53F-4BFD-2AE1-D37AF04C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i="1" kern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de-DE" sz="1800" i="1" kern="180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i="1" kern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</a:t>
            </a:r>
            <a:r>
              <a:rPr lang="de-DE" sz="1800" i="1" kern="180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</a:t>
            </a:r>
            <a:r>
              <a:rPr lang="ro-RO" sz="1800" i="1" kern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de-DE" sz="1800" i="1" kern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881EDB5-C8AB-A2D0-23BA-C3CDE49B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 </a:t>
            </a:r>
            <a:r>
              <a:rPr lang="de-DE" sz="1800" i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de-DE" sz="1800" i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de-DE" sz="1800" i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Interconnect Express (</a:t>
            </a:r>
            <a:r>
              <a:rPr lang="de-DE" sz="1800" i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Interconexiune</a:t>
            </a:r>
            <a:r>
              <a:rPr lang="de-DE" sz="1800" i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 </a:t>
            </a:r>
            <a:r>
              <a:rPr lang="de-DE" sz="1800" i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de-DE" sz="1800" i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i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de-DE" sz="1800" i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conectarea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periferice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cuvinte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PCI Express, sau PCIe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abreviată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interfață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conectează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interne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sunet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adaptoarele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Wi-Fi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plus,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SSD-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care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obicei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rapide.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000" dirty="0"/>
          </a:p>
          <a:p>
            <a:endParaRPr lang="de-DE" dirty="0"/>
          </a:p>
        </p:txBody>
      </p:sp>
      <p:pic>
        <p:nvPicPr>
          <p:cNvPr id="6" name="Imagine 5" descr="Ce este PCI Express? Contează lane-urile, sloturile și versiunile de PCIe?">
            <a:extLst>
              <a:ext uri="{FF2B5EF4-FFF2-40B4-BE49-F238E27FC236}">
                <a16:creationId xmlns:a16="http://schemas.microsoft.com/office/drawing/2014/main" id="{3AC998AC-CCD1-9E8B-DB34-3CCCAC511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88" y="4004468"/>
            <a:ext cx="5760720" cy="2160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76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3189A4-6D70-E52A-3A55-1D9EFEF5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272"/>
            <a:ext cx="10515600" cy="5688691"/>
          </a:xfrm>
        </p:spPr>
        <p:txBody>
          <a:bodyPr/>
          <a:lstStyle/>
          <a:p>
            <a:r>
              <a:rPr lang="pt-BR" dirty="0"/>
              <a:t>Porturile PCI Express de pe o placă de bază modernă</a:t>
            </a:r>
          </a:p>
          <a:p>
            <a:endParaRPr lang="de-DE" dirty="0"/>
          </a:p>
        </p:txBody>
      </p:sp>
      <p:pic>
        <p:nvPicPr>
          <p:cNvPr id="6" name="Imagine 5" descr="Porturile PCI Express de pe o placă de bază modernă">
            <a:extLst>
              <a:ext uri="{FF2B5EF4-FFF2-40B4-BE49-F238E27FC236}">
                <a16:creationId xmlns:a16="http://schemas.microsoft.com/office/drawing/2014/main" id="{7D1125F3-E93C-2137-6057-6530B2E4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70" y="953134"/>
            <a:ext cx="6499490" cy="5416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69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CE1B3D0-8703-F65D-6D86-489E2E695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60"/>
            <a:ext cx="10515600" cy="5644303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PCI Express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lane-urile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de-DE" sz="1800" kern="0" dirty="0">
              <a:solidFill>
                <a:srgbClr val="3453E3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interconecta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suplimentare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le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vedem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x1, PCIe x4, PCIe x8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x16.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"x" ne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slotului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fiind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interconectează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"x" ne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spune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expansiune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cum se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tipurile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comune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PCIe x1: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18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25 mm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PCIe x4: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32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39 mm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PCIe x8: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49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56 mm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PCIe x16: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82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89 mm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70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23A1EC4-7D0D-21BD-45A4-4E19257D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dimensiuni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fizice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sau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drumuri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chipset-ul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sau alte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socket-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procesorului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sloturile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SSD-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M.2,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adaptoare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rețea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SATA sau USB.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800" kern="0" dirty="0">
              <a:solidFill>
                <a:srgbClr val="212529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800" kern="0" dirty="0">
              <a:solidFill>
                <a:srgbClr val="212529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individual,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împărțit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dispozitive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x16,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dedicate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ei.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Nicio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excepția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plăcii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s-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înțeles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înseamnă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Express: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imaginează-ți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mașinile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circulație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autostradă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mașini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meargă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lane-uri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Imagine 4" descr="Sloturi, lane-uri, pini și dimensiuni fizice PCI Express">
            <a:extLst>
              <a:ext uri="{FF2B5EF4-FFF2-40B4-BE49-F238E27FC236}">
                <a16:creationId xmlns:a16="http://schemas.microsoft.com/office/drawing/2014/main" id="{A603B5D7-D625-4308-2A61-9D1804D8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926" y="363984"/>
            <a:ext cx="5760720" cy="1075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7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32A7B85-DD18-E4F5-A8F7-6E78530A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funcționa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disponibil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atâta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decât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respectivă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într-un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 x16.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Totuși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opusul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sunet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într-un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x16, dar nu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poți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monta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x16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într-un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  <a:p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într-un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x16: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4" name="Imagine 3" descr="O placă PCIe x1 într-un slot PCIe x16">
            <a:extLst>
              <a:ext uri="{FF2B5EF4-FFF2-40B4-BE49-F238E27FC236}">
                <a16:creationId xmlns:a16="http://schemas.microsoft.com/office/drawing/2014/main" id="{2D1E3483-AD3E-F880-936C-A7BFD8D34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" y="2474486"/>
            <a:ext cx="5760720" cy="2071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50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B572091-0DD1-A389-77C5-F80CB8445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984"/>
            <a:ext cx="10515600" cy="5812979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PCI Express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viteze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de-DE" sz="1800" kern="0" dirty="0" err="1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suportă</a:t>
            </a:r>
            <a:r>
              <a:rPr lang="de-DE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de-DE" sz="1800" kern="0" dirty="0">
              <a:solidFill>
                <a:srgbClr val="FF0000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de-DE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versiune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PCIe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suportă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dublă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versiunea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PCIe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anterioară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Iată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de-DE" sz="1800" kern="0" dirty="0">
              <a:solidFill>
                <a:srgbClr val="212529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1.0: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250 MB/s per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2.0: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500 MB/s per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3.0: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984,6 MB/s per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de-DE" sz="1800" kern="100" dirty="0">
              <a:solidFill>
                <a:srgbClr val="21252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4.0: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lățime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 </a:t>
            </a:r>
            <a:r>
              <a:rPr lang="de-DE" sz="1800" b="1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1969 MB/s per </a:t>
            </a:r>
            <a:r>
              <a:rPr lang="de-DE" sz="1800" b="1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de-DE" sz="1800" b="1" kern="0" dirty="0">
              <a:solidFill>
                <a:srgbClr val="212529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5.0: </a:t>
            </a:r>
            <a:r>
              <a:rPr lang="ro-RO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o lățime de bandă de </a:t>
            </a:r>
            <a:r>
              <a:rPr lang="ro-RO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3940 MB/s per </a:t>
            </a:r>
            <a:r>
              <a:rPr lang="ro-RO" b="1" kern="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ro-RO" b="1" kern="0" dirty="0">
              <a:solidFill>
                <a:srgbClr val="212529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PCI Express </a:t>
            </a:r>
            <a:r>
              <a:rPr lang="ro-RO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de-DE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.0: </a:t>
            </a:r>
            <a:r>
              <a:rPr lang="ro-RO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o lățime de bandă de </a:t>
            </a:r>
            <a:r>
              <a:rPr lang="ro-RO" b="1" kern="0" dirty="0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8000 MB/s per </a:t>
            </a:r>
            <a:r>
              <a:rPr lang="ro-RO" b="1" kern="0" dirty="0" err="1">
                <a:solidFill>
                  <a:srgbClr val="212529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endParaRPr lang="de-DE" sz="1800" b="1" kern="0" dirty="0">
              <a:solidFill>
                <a:srgbClr val="212529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de-DE" sz="1800" b="1" kern="0" dirty="0">
              <a:solidFill>
                <a:srgbClr val="212529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2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F2F9BAF-6860-B69A-E88C-84C5764A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pPr marL="0" indent="0">
              <a:buNone/>
            </a:pPr>
            <a:r>
              <a:rPr lang="ro-RO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Versiuni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PCI Express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lățimi</a:t>
            </a:r>
            <a:r>
              <a:rPr lang="de-DE" sz="1800" kern="0" dirty="0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de-DE" sz="1800" kern="0" dirty="0" err="1">
                <a:solidFill>
                  <a:srgbClr val="212529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bandă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  <p:pic>
        <p:nvPicPr>
          <p:cNvPr id="5" name="Imagine 4" descr="Versiuni de PCI Express și lățimi de bandă">
            <a:extLst>
              <a:ext uri="{FF2B5EF4-FFF2-40B4-BE49-F238E27FC236}">
                <a16:creationId xmlns:a16="http://schemas.microsoft.com/office/drawing/2014/main" id="{9DC00B3C-A16A-A29A-B84D-9AD3F2CE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22" y="1044674"/>
            <a:ext cx="8209922" cy="1751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178970"/>
      </p:ext>
    </p:extLst>
  </p:cSld>
  <p:clrMapOvr>
    <a:masterClrMapping/>
  </p:clrMapOvr>
</p:sld>
</file>

<file path=ppt/theme/theme1.xml><?xml version="1.0" encoding="utf-8"?>
<a:theme xmlns:a="http://schemas.openxmlformats.org/drawingml/2006/main" name="Vizualizare">
  <a:themeElements>
    <a:clrScheme name="Vizualizar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zualizar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zualizar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TM03457515[[fn=Vizualizare]]</Template>
  <TotalTime>0</TotalTime>
  <Words>771</Words>
  <Application>Microsoft Office PowerPoint</Application>
  <PresentationFormat>Ecran lat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Segoe UI</vt:lpstr>
      <vt:lpstr>Symbol</vt:lpstr>
      <vt:lpstr>Wingdings 2</vt:lpstr>
      <vt:lpstr>Vizualizare</vt:lpstr>
      <vt:lpstr>PCI Express </vt:lpstr>
      <vt:lpstr>Ce este PCI Express?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Express </dc:title>
  <dc:creator>Dan Vasile Kiss</dc:creator>
  <cp:lastModifiedBy>Dan Vasile Kiss</cp:lastModifiedBy>
  <cp:revision>2</cp:revision>
  <dcterms:created xsi:type="dcterms:W3CDTF">2024-01-06T19:24:44Z</dcterms:created>
  <dcterms:modified xsi:type="dcterms:W3CDTF">2024-01-15T10:07:36Z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2024-01-14T18:42:24Z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485a6128-5ee4-4765-af19-70c4454c5bca</vt:lpwstr>
  </property>
  <property fmtid="{D5CDD505-2E9C-101B-9397-08002B2CF9AE}" pid="8" name="MSIP_Label_5b58b62f-6f94-46bd-8089-18e64b0a9abb_ContentBits">
    <vt:lpwstr>0</vt:lpwstr>
  </property>
</Properties>
</file>