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64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5992F-AEBA-4CAD-91D2-A3B5C258A3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32B95F-C7C1-44F4-A092-A2A6E1B593B3}">
      <dgm:prSet custT="1"/>
      <dgm:spPr/>
      <dgm:t>
        <a:bodyPr/>
        <a:lstStyle/>
        <a:p>
          <a:r>
            <a:rPr lang="en-US" sz="2000" dirty="0" err="1"/>
            <a:t>Deschidere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Flexibilitate</a:t>
          </a:r>
          <a:r>
            <a:rPr lang="en-US" sz="2000" dirty="0"/>
            <a:t>: </a:t>
          </a:r>
          <a:r>
            <a:rPr lang="en-US" sz="2000" dirty="0" err="1"/>
            <a:t>Arhitectura</a:t>
          </a:r>
          <a:r>
            <a:rPr lang="en-US" sz="2000" dirty="0"/>
            <a:t> RISC-V se </a:t>
          </a:r>
          <a:r>
            <a:rPr lang="en-US" sz="2000" dirty="0" err="1"/>
            <a:t>remarcă</a:t>
          </a:r>
          <a:r>
            <a:rPr lang="en-US" sz="2000" dirty="0"/>
            <a:t> </a:t>
          </a:r>
          <a:r>
            <a:rPr lang="en-US" sz="2000" dirty="0" err="1"/>
            <a:t>prin</a:t>
          </a:r>
          <a:r>
            <a:rPr lang="en-US" sz="2000" dirty="0"/>
            <a:t> </a:t>
          </a:r>
          <a:r>
            <a:rPr lang="en-US" sz="2000" dirty="0" err="1"/>
            <a:t>deschiderea</a:t>
          </a:r>
          <a:r>
            <a:rPr lang="en-US" sz="2000" dirty="0"/>
            <a:t> </a:t>
          </a:r>
          <a:r>
            <a:rPr lang="en-US" sz="2000" dirty="0" err="1"/>
            <a:t>sa</a:t>
          </a:r>
          <a:r>
            <a:rPr lang="en-US" sz="2000" dirty="0"/>
            <a:t>, </a:t>
          </a:r>
          <a:r>
            <a:rPr lang="en-US" sz="2000" dirty="0" err="1"/>
            <a:t>oferind</a:t>
          </a:r>
          <a:r>
            <a:rPr lang="en-US" sz="2000" dirty="0"/>
            <a:t> </a:t>
          </a:r>
          <a:r>
            <a:rPr lang="en-US" sz="2000" dirty="0" err="1"/>
            <a:t>acces</a:t>
          </a:r>
          <a:r>
            <a:rPr lang="en-US" sz="2000" dirty="0"/>
            <a:t> la </a:t>
          </a:r>
          <a:r>
            <a:rPr lang="en-US" sz="2000" dirty="0" err="1"/>
            <a:t>planurile</a:t>
          </a:r>
          <a:r>
            <a:rPr lang="en-US" sz="2000" dirty="0"/>
            <a:t> </a:t>
          </a:r>
          <a:r>
            <a:rPr lang="en-US" sz="2000" dirty="0" err="1"/>
            <a:t>arhitecturii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eliminând</a:t>
          </a:r>
          <a:r>
            <a:rPr lang="en-US" sz="2000" dirty="0"/>
            <a:t> </a:t>
          </a:r>
          <a:r>
            <a:rPr lang="en-US" sz="2000" dirty="0" err="1"/>
            <a:t>taxele</a:t>
          </a:r>
          <a:r>
            <a:rPr lang="en-US" sz="2000" dirty="0"/>
            <a:t> de </a:t>
          </a:r>
          <a:r>
            <a:rPr lang="en-US" sz="2000" dirty="0" err="1"/>
            <a:t>licență</a:t>
          </a:r>
          <a:r>
            <a:rPr lang="en-US" sz="2000" dirty="0"/>
            <a:t>. </a:t>
          </a:r>
          <a:r>
            <a:rPr lang="en-US" sz="2000" dirty="0" err="1"/>
            <a:t>Această</a:t>
          </a:r>
          <a:r>
            <a:rPr lang="en-US" sz="2000" dirty="0"/>
            <a:t> </a:t>
          </a:r>
          <a:r>
            <a:rPr lang="en-US" sz="2000" dirty="0" err="1"/>
            <a:t>caracteristică</a:t>
          </a:r>
          <a:r>
            <a:rPr lang="en-US" sz="2000" dirty="0"/>
            <a:t> </a:t>
          </a:r>
          <a:r>
            <a:rPr lang="en-US" sz="2000" dirty="0" err="1"/>
            <a:t>sprijină</a:t>
          </a:r>
          <a:r>
            <a:rPr lang="en-US" sz="2000" dirty="0"/>
            <a:t> </a:t>
          </a:r>
          <a:r>
            <a:rPr lang="en-US" sz="2000" dirty="0" err="1"/>
            <a:t>inovația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permite</a:t>
          </a:r>
          <a:r>
            <a:rPr lang="en-US" sz="2000" dirty="0"/>
            <a:t> </a:t>
          </a:r>
          <a:r>
            <a:rPr lang="en-US" sz="2000" dirty="0" err="1"/>
            <a:t>personalizarea</a:t>
          </a:r>
          <a:r>
            <a:rPr lang="en-US" sz="2000" dirty="0"/>
            <a:t> </a:t>
          </a:r>
          <a:r>
            <a:rPr lang="en-US" sz="2000" dirty="0" err="1"/>
            <a:t>extinsă</a:t>
          </a:r>
          <a:r>
            <a:rPr lang="en-US" sz="2000" dirty="0"/>
            <a:t> a </a:t>
          </a:r>
          <a:r>
            <a:rPr lang="en-US" sz="2000" dirty="0" err="1"/>
            <a:t>procesoarelor</a:t>
          </a:r>
          <a:r>
            <a:rPr lang="en-US" sz="2000" dirty="0"/>
            <a:t>, </a:t>
          </a:r>
          <a:r>
            <a:rPr lang="en-US" sz="2000" dirty="0" err="1"/>
            <a:t>adaptându</a:t>
          </a:r>
          <a:r>
            <a:rPr lang="en-US" sz="2000" dirty="0"/>
            <a:t>-le la </a:t>
          </a:r>
          <a:r>
            <a:rPr lang="en-US" sz="2000" dirty="0" err="1"/>
            <a:t>nevoile</a:t>
          </a:r>
          <a:r>
            <a:rPr lang="en-US" sz="2000" dirty="0"/>
            <a:t> </a:t>
          </a:r>
          <a:r>
            <a:rPr lang="en-US" sz="2000" dirty="0" err="1"/>
            <a:t>specifice</a:t>
          </a:r>
          <a:r>
            <a:rPr lang="en-US" sz="2000" dirty="0"/>
            <a:t>.</a:t>
          </a:r>
        </a:p>
      </dgm:t>
    </dgm:pt>
    <dgm:pt modelId="{3163A846-78FB-41E8-B9F8-9DC69C6C7259}" type="parTrans" cxnId="{6CC2F7D6-E0AA-49AD-B3D0-A4CF67429295}">
      <dgm:prSet/>
      <dgm:spPr/>
      <dgm:t>
        <a:bodyPr/>
        <a:lstStyle/>
        <a:p>
          <a:endParaRPr lang="en-US"/>
        </a:p>
      </dgm:t>
    </dgm:pt>
    <dgm:pt modelId="{D79F9E75-1124-4C55-9B33-110517550114}" type="sibTrans" cxnId="{6CC2F7D6-E0AA-49AD-B3D0-A4CF67429295}">
      <dgm:prSet/>
      <dgm:spPr/>
      <dgm:t>
        <a:bodyPr/>
        <a:lstStyle/>
        <a:p>
          <a:endParaRPr lang="en-US"/>
        </a:p>
      </dgm:t>
    </dgm:pt>
    <dgm:pt modelId="{8125C78E-E29C-4DED-A85A-CE16C5B7642D}">
      <dgm:prSet custT="1"/>
      <dgm:spPr/>
      <dgm:t>
        <a:bodyPr/>
        <a:lstStyle/>
        <a:p>
          <a:r>
            <a:rPr lang="en-US" sz="2000" dirty="0" err="1"/>
            <a:t>Modularitate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Extensibilitate</a:t>
          </a:r>
          <a:r>
            <a:rPr lang="en-US" sz="2000" dirty="0"/>
            <a:t>: </a:t>
          </a:r>
          <a:r>
            <a:rPr lang="en-US" sz="2000" dirty="0" err="1"/>
            <a:t>Principiile</a:t>
          </a:r>
          <a:r>
            <a:rPr lang="en-US" sz="2000" dirty="0"/>
            <a:t> de </a:t>
          </a:r>
          <a:r>
            <a:rPr lang="en-US" sz="2000" dirty="0" err="1"/>
            <a:t>proiectare</a:t>
          </a:r>
          <a:r>
            <a:rPr lang="en-US" sz="2000" dirty="0"/>
            <a:t> ale RISC-V </a:t>
          </a:r>
          <a:r>
            <a:rPr lang="en-US" sz="2000" dirty="0" err="1"/>
            <a:t>includ</a:t>
          </a:r>
          <a:r>
            <a:rPr lang="en-US" sz="2000" dirty="0"/>
            <a:t> </a:t>
          </a:r>
          <a:r>
            <a:rPr lang="en-US" sz="2000" dirty="0" err="1"/>
            <a:t>modularitatea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extensibilitatea</a:t>
          </a:r>
          <a:r>
            <a:rPr lang="en-US" sz="2000" dirty="0"/>
            <a:t>. ISA </a:t>
          </a:r>
          <a:r>
            <a:rPr lang="en-US" sz="2000" dirty="0" err="1"/>
            <a:t>este</a:t>
          </a:r>
          <a:r>
            <a:rPr lang="en-US" sz="2000" dirty="0"/>
            <a:t> </a:t>
          </a:r>
          <a:r>
            <a:rPr lang="en-US" sz="2000" dirty="0" err="1"/>
            <a:t>organizată</a:t>
          </a:r>
          <a:r>
            <a:rPr lang="en-US" sz="2000" dirty="0"/>
            <a:t> </a:t>
          </a:r>
          <a:r>
            <a:rPr lang="en-US" sz="2000" dirty="0" err="1"/>
            <a:t>într</a:t>
          </a:r>
          <a:r>
            <a:rPr lang="en-US" sz="2000" dirty="0"/>
            <a:t>-un set de </a:t>
          </a:r>
          <a:r>
            <a:rPr lang="en-US" sz="2000" dirty="0" err="1"/>
            <a:t>instrucțiuni</a:t>
          </a:r>
          <a:r>
            <a:rPr lang="en-US" sz="2000" dirty="0"/>
            <a:t> de </a:t>
          </a:r>
          <a:r>
            <a:rPr lang="en-US" sz="2000" dirty="0" err="1"/>
            <a:t>bază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extensii</a:t>
          </a:r>
          <a:r>
            <a:rPr lang="en-US" sz="2000" dirty="0"/>
            <a:t> </a:t>
          </a:r>
          <a:r>
            <a:rPr lang="en-US" sz="2000" dirty="0" err="1"/>
            <a:t>opționale</a:t>
          </a:r>
          <a:r>
            <a:rPr lang="en-US" sz="2000" dirty="0"/>
            <a:t>, </a:t>
          </a:r>
          <a:r>
            <a:rPr lang="en-US" sz="2000" dirty="0" err="1"/>
            <a:t>permițând</a:t>
          </a:r>
          <a:r>
            <a:rPr lang="en-US" sz="2000" dirty="0"/>
            <a:t> </a:t>
          </a:r>
          <a:r>
            <a:rPr lang="en-US" sz="2000" dirty="0" err="1"/>
            <a:t>proiectanților</a:t>
          </a:r>
          <a:r>
            <a:rPr lang="en-US" sz="2000" dirty="0"/>
            <a:t> </a:t>
          </a:r>
          <a:r>
            <a:rPr lang="en-US" sz="2000" dirty="0" err="1"/>
            <a:t>să</a:t>
          </a:r>
          <a:r>
            <a:rPr lang="en-US" sz="2000" dirty="0"/>
            <a:t> </a:t>
          </a:r>
          <a:r>
            <a:rPr lang="en-US" sz="2000" dirty="0" err="1"/>
            <a:t>creeze</a:t>
          </a:r>
          <a:r>
            <a:rPr lang="en-US" sz="2000" dirty="0"/>
            <a:t> </a:t>
          </a:r>
          <a:r>
            <a:rPr lang="en-US" sz="2000" dirty="0" err="1"/>
            <a:t>procesoare</a:t>
          </a:r>
          <a:r>
            <a:rPr lang="en-US" sz="2000" dirty="0"/>
            <a:t> </a:t>
          </a:r>
          <a:r>
            <a:rPr lang="en-US" sz="2000" dirty="0" err="1"/>
            <a:t>personalizate</a:t>
          </a:r>
          <a:r>
            <a:rPr lang="en-US" sz="2000" dirty="0"/>
            <a:t> </a:t>
          </a:r>
          <a:r>
            <a:rPr lang="en-US" sz="2000" dirty="0" err="1"/>
            <a:t>prin</a:t>
          </a:r>
          <a:r>
            <a:rPr lang="en-US" sz="2000" dirty="0"/>
            <a:t> </a:t>
          </a:r>
          <a:r>
            <a:rPr lang="en-US" sz="2000" dirty="0" err="1"/>
            <a:t>selectarea</a:t>
          </a:r>
          <a:r>
            <a:rPr lang="en-US" sz="2000" dirty="0"/>
            <a:t> </a:t>
          </a:r>
          <a:r>
            <a:rPr lang="en-US" sz="2000" dirty="0" err="1"/>
            <a:t>funcționalităților</a:t>
          </a:r>
          <a:r>
            <a:rPr lang="en-US" sz="2000" dirty="0"/>
            <a:t> </a:t>
          </a:r>
          <a:r>
            <a:rPr lang="en-US" sz="2000" dirty="0" err="1"/>
            <a:t>necesare</a:t>
          </a:r>
          <a:r>
            <a:rPr lang="en-US" sz="2000" dirty="0"/>
            <a:t> </a:t>
          </a:r>
          <a:r>
            <a:rPr lang="en-US" sz="2000" dirty="0" err="1"/>
            <a:t>pentru</a:t>
          </a:r>
          <a:r>
            <a:rPr lang="en-US" sz="2000" dirty="0"/>
            <a:t> </a:t>
          </a:r>
          <a:r>
            <a:rPr lang="en-US" sz="2000" dirty="0" err="1"/>
            <a:t>cazul</a:t>
          </a:r>
          <a:r>
            <a:rPr lang="en-US" sz="2000" dirty="0"/>
            <a:t> lor de </a:t>
          </a:r>
          <a:r>
            <a:rPr lang="en-US" sz="2000" dirty="0" err="1"/>
            <a:t>utilizare</a:t>
          </a:r>
          <a:r>
            <a:rPr lang="en-US" sz="2000" dirty="0"/>
            <a:t>.</a:t>
          </a:r>
        </a:p>
      </dgm:t>
    </dgm:pt>
    <dgm:pt modelId="{2E4F3DD1-E3E1-4947-9AD3-E9D5D79818B1}" type="parTrans" cxnId="{ACB3BA91-0893-4A78-B80A-2BB91CEF0E2B}">
      <dgm:prSet/>
      <dgm:spPr/>
      <dgm:t>
        <a:bodyPr/>
        <a:lstStyle/>
        <a:p>
          <a:endParaRPr lang="en-US"/>
        </a:p>
      </dgm:t>
    </dgm:pt>
    <dgm:pt modelId="{5D77BC64-7A81-4E96-88C9-A04F1779A08A}" type="sibTrans" cxnId="{ACB3BA91-0893-4A78-B80A-2BB91CEF0E2B}">
      <dgm:prSet/>
      <dgm:spPr/>
      <dgm:t>
        <a:bodyPr/>
        <a:lstStyle/>
        <a:p>
          <a:endParaRPr lang="en-US"/>
        </a:p>
      </dgm:t>
    </dgm:pt>
    <dgm:pt modelId="{46287431-5E93-467F-8051-7433FCCBFD9F}">
      <dgm:prSet/>
      <dgm:spPr/>
      <dgm:t>
        <a:bodyPr/>
        <a:lstStyle/>
        <a:p>
          <a:r>
            <a:rPr lang="en-US" dirty="0" err="1"/>
            <a:t>Colaborare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Comunitate</a:t>
          </a:r>
          <a:r>
            <a:rPr lang="en-US" dirty="0"/>
            <a:t>: </a:t>
          </a:r>
          <a:r>
            <a:rPr lang="en-US" dirty="0" err="1"/>
            <a:t>Ecosistemul</a:t>
          </a:r>
          <a:r>
            <a:rPr lang="en-US" dirty="0"/>
            <a:t> RISC-V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comunitatea</a:t>
          </a:r>
          <a:r>
            <a:rPr lang="en-US" dirty="0"/>
            <a:t> </a:t>
          </a:r>
          <a:r>
            <a:rPr lang="en-US" dirty="0" err="1"/>
            <a:t>asociată</a:t>
          </a:r>
          <a:r>
            <a:rPr lang="en-US" dirty="0"/>
            <a:t>, </a:t>
          </a:r>
          <a:r>
            <a:rPr lang="en-US" dirty="0" err="1"/>
            <a:t>formată</a:t>
          </a:r>
          <a:r>
            <a:rPr lang="en-US" dirty="0"/>
            <a:t> din </a:t>
          </a:r>
          <a:r>
            <a:rPr lang="en-US" dirty="0" err="1"/>
            <a:t>organizații</a:t>
          </a:r>
          <a:r>
            <a:rPr lang="en-US" dirty="0"/>
            <a:t> diverse, </a:t>
          </a:r>
          <a:r>
            <a:rPr lang="en-US" dirty="0" err="1"/>
            <a:t>dezvoltatori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contribuitori</a:t>
          </a:r>
          <a:r>
            <a:rPr lang="en-US" dirty="0"/>
            <a:t> </a:t>
          </a:r>
          <a:r>
            <a:rPr lang="en-US" dirty="0" err="1"/>
            <a:t>individuali</a:t>
          </a:r>
          <a:r>
            <a:rPr lang="en-US" dirty="0"/>
            <a:t>, </a:t>
          </a:r>
          <a:r>
            <a:rPr lang="en-US" dirty="0" err="1"/>
            <a:t>sprijină</a:t>
          </a:r>
          <a:r>
            <a:rPr lang="en-US" dirty="0"/>
            <a:t> </a:t>
          </a:r>
          <a:r>
            <a:rPr lang="en-US" dirty="0" err="1"/>
            <a:t>colaborarea</a:t>
          </a:r>
          <a:r>
            <a:rPr lang="en-US" dirty="0"/>
            <a:t>, </a:t>
          </a:r>
          <a:r>
            <a:rPr lang="en-US" dirty="0" err="1"/>
            <a:t>inovația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schimbul</a:t>
          </a:r>
          <a:r>
            <a:rPr lang="en-US" dirty="0"/>
            <a:t> de </a:t>
          </a:r>
          <a:r>
            <a:rPr lang="en-US" dirty="0" err="1"/>
            <a:t>cunoștințe</a:t>
          </a:r>
          <a:r>
            <a:rPr lang="en-US" dirty="0"/>
            <a:t>. </a:t>
          </a:r>
          <a:r>
            <a:rPr lang="en-US" dirty="0" err="1"/>
            <a:t>Platforme</a:t>
          </a:r>
          <a:r>
            <a:rPr lang="en-US" dirty="0"/>
            <a:t> precum GitHub </a:t>
          </a:r>
          <a:r>
            <a:rPr lang="en-US" dirty="0" err="1"/>
            <a:t>facilitează</a:t>
          </a:r>
          <a:r>
            <a:rPr lang="en-US" dirty="0"/>
            <a:t> </a:t>
          </a:r>
          <a:r>
            <a:rPr lang="en-US" dirty="0" err="1"/>
            <a:t>contribuțiile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inovațiile</a:t>
          </a:r>
          <a:r>
            <a:rPr lang="en-US" dirty="0"/>
            <a:t> </a:t>
          </a:r>
          <a:r>
            <a:rPr lang="en-US" dirty="0" err="1"/>
            <a:t>deschise</a:t>
          </a:r>
          <a:r>
            <a:rPr lang="en-US" dirty="0"/>
            <a:t>.</a:t>
          </a:r>
        </a:p>
      </dgm:t>
    </dgm:pt>
    <dgm:pt modelId="{76499BDC-6FB6-48AA-B390-2A475CB8D63D}" type="parTrans" cxnId="{5D4E5681-B7DA-41C2-8B25-665FC50C61BB}">
      <dgm:prSet/>
      <dgm:spPr/>
      <dgm:t>
        <a:bodyPr/>
        <a:lstStyle/>
        <a:p>
          <a:endParaRPr lang="en-US"/>
        </a:p>
      </dgm:t>
    </dgm:pt>
    <dgm:pt modelId="{B58156DB-5342-41FF-B47B-58F5236916C6}" type="sibTrans" cxnId="{5D4E5681-B7DA-41C2-8B25-665FC50C61BB}">
      <dgm:prSet/>
      <dgm:spPr/>
      <dgm:t>
        <a:bodyPr/>
        <a:lstStyle/>
        <a:p>
          <a:endParaRPr lang="en-US"/>
        </a:p>
      </dgm:t>
    </dgm:pt>
    <dgm:pt modelId="{B2EE5C76-6BFD-4D67-A271-DEFC4B136834}" type="pres">
      <dgm:prSet presAssocID="{3A55992F-AEBA-4CAD-91D2-A3B5C258A34B}" presName="vert0" presStyleCnt="0">
        <dgm:presLayoutVars>
          <dgm:dir/>
          <dgm:animOne val="branch"/>
          <dgm:animLvl val="lvl"/>
        </dgm:presLayoutVars>
      </dgm:prSet>
      <dgm:spPr/>
    </dgm:pt>
    <dgm:pt modelId="{2AEF597F-D44C-4D4A-B7ED-85E708D2B0AB}" type="pres">
      <dgm:prSet presAssocID="{2832B95F-C7C1-44F4-A092-A2A6E1B593B3}" presName="thickLine" presStyleLbl="alignNode1" presStyleIdx="0" presStyleCnt="3"/>
      <dgm:spPr/>
    </dgm:pt>
    <dgm:pt modelId="{780FB6E6-5615-4630-978F-6D13D3F67DE9}" type="pres">
      <dgm:prSet presAssocID="{2832B95F-C7C1-44F4-A092-A2A6E1B593B3}" presName="horz1" presStyleCnt="0"/>
      <dgm:spPr/>
    </dgm:pt>
    <dgm:pt modelId="{93CE85F8-773B-48DF-808F-CB6D856DAB66}" type="pres">
      <dgm:prSet presAssocID="{2832B95F-C7C1-44F4-A092-A2A6E1B593B3}" presName="tx1" presStyleLbl="revTx" presStyleIdx="0" presStyleCnt="3"/>
      <dgm:spPr/>
    </dgm:pt>
    <dgm:pt modelId="{6B58668F-7747-440C-8725-BE0221B78946}" type="pres">
      <dgm:prSet presAssocID="{2832B95F-C7C1-44F4-A092-A2A6E1B593B3}" presName="vert1" presStyleCnt="0"/>
      <dgm:spPr/>
    </dgm:pt>
    <dgm:pt modelId="{54FFF15D-C983-4952-860F-282DBDD9C286}" type="pres">
      <dgm:prSet presAssocID="{8125C78E-E29C-4DED-A85A-CE16C5B7642D}" presName="thickLine" presStyleLbl="alignNode1" presStyleIdx="1" presStyleCnt="3"/>
      <dgm:spPr/>
    </dgm:pt>
    <dgm:pt modelId="{9B462C08-8413-453B-AC4A-EE6834D39A9F}" type="pres">
      <dgm:prSet presAssocID="{8125C78E-E29C-4DED-A85A-CE16C5B7642D}" presName="horz1" presStyleCnt="0"/>
      <dgm:spPr/>
    </dgm:pt>
    <dgm:pt modelId="{4D5FE42C-1AC5-4DA0-92DD-E19A2BF8F76F}" type="pres">
      <dgm:prSet presAssocID="{8125C78E-E29C-4DED-A85A-CE16C5B7642D}" presName="tx1" presStyleLbl="revTx" presStyleIdx="1" presStyleCnt="3"/>
      <dgm:spPr/>
    </dgm:pt>
    <dgm:pt modelId="{14998DE5-01EF-4279-928C-7644D3A7DDD7}" type="pres">
      <dgm:prSet presAssocID="{8125C78E-E29C-4DED-A85A-CE16C5B7642D}" presName="vert1" presStyleCnt="0"/>
      <dgm:spPr/>
    </dgm:pt>
    <dgm:pt modelId="{E41CCC1B-F12C-46B4-B1BC-F480873F2F05}" type="pres">
      <dgm:prSet presAssocID="{46287431-5E93-467F-8051-7433FCCBFD9F}" presName="thickLine" presStyleLbl="alignNode1" presStyleIdx="2" presStyleCnt="3"/>
      <dgm:spPr/>
    </dgm:pt>
    <dgm:pt modelId="{A365CA80-7D81-485E-8D8D-1DC9F2214929}" type="pres">
      <dgm:prSet presAssocID="{46287431-5E93-467F-8051-7433FCCBFD9F}" presName="horz1" presStyleCnt="0"/>
      <dgm:spPr/>
    </dgm:pt>
    <dgm:pt modelId="{6E8ED421-BFB1-4AF2-BA94-5747A31C3CD6}" type="pres">
      <dgm:prSet presAssocID="{46287431-5E93-467F-8051-7433FCCBFD9F}" presName="tx1" presStyleLbl="revTx" presStyleIdx="2" presStyleCnt="3"/>
      <dgm:spPr/>
    </dgm:pt>
    <dgm:pt modelId="{A3E2A2BC-6B32-478C-B7BF-B8FC9952BD53}" type="pres">
      <dgm:prSet presAssocID="{46287431-5E93-467F-8051-7433FCCBFD9F}" presName="vert1" presStyleCnt="0"/>
      <dgm:spPr/>
    </dgm:pt>
  </dgm:ptLst>
  <dgm:cxnLst>
    <dgm:cxn modelId="{F27F6A53-0984-48A1-BAA9-7AE24C0D354E}" type="presOf" srcId="{3A55992F-AEBA-4CAD-91D2-A3B5C258A34B}" destId="{B2EE5C76-6BFD-4D67-A271-DEFC4B136834}" srcOrd="0" destOrd="0" presId="urn:microsoft.com/office/officeart/2008/layout/LinedList"/>
    <dgm:cxn modelId="{6C7C4B80-722B-45FB-8F8B-C891A7362689}" type="presOf" srcId="{46287431-5E93-467F-8051-7433FCCBFD9F}" destId="{6E8ED421-BFB1-4AF2-BA94-5747A31C3CD6}" srcOrd="0" destOrd="0" presId="urn:microsoft.com/office/officeart/2008/layout/LinedList"/>
    <dgm:cxn modelId="{5D4E5681-B7DA-41C2-8B25-665FC50C61BB}" srcId="{3A55992F-AEBA-4CAD-91D2-A3B5C258A34B}" destId="{46287431-5E93-467F-8051-7433FCCBFD9F}" srcOrd="2" destOrd="0" parTransId="{76499BDC-6FB6-48AA-B390-2A475CB8D63D}" sibTransId="{B58156DB-5342-41FF-B47B-58F5236916C6}"/>
    <dgm:cxn modelId="{ACB3BA91-0893-4A78-B80A-2BB91CEF0E2B}" srcId="{3A55992F-AEBA-4CAD-91D2-A3B5C258A34B}" destId="{8125C78E-E29C-4DED-A85A-CE16C5B7642D}" srcOrd="1" destOrd="0" parTransId="{2E4F3DD1-E3E1-4947-9AD3-E9D5D79818B1}" sibTransId="{5D77BC64-7A81-4E96-88C9-A04F1779A08A}"/>
    <dgm:cxn modelId="{97E828A6-0949-42A4-BFED-C76E0FA1ADA9}" type="presOf" srcId="{8125C78E-E29C-4DED-A85A-CE16C5B7642D}" destId="{4D5FE42C-1AC5-4DA0-92DD-E19A2BF8F76F}" srcOrd="0" destOrd="0" presId="urn:microsoft.com/office/officeart/2008/layout/LinedList"/>
    <dgm:cxn modelId="{395C01BA-DA7D-45D4-A8AF-B42FFA2240E7}" type="presOf" srcId="{2832B95F-C7C1-44F4-A092-A2A6E1B593B3}" destId="{93CE85F8-773B-48DF-808F-CB6D856DAB66}" srcOrd="0" destOrd="0" presId="urn:microsoft.com/office/officeart/2008/layout/LinedList"/>
    <dgm:cxn modelId="{6CC2F7D6-E0AA-49AD-B3D0-A4CF67429295}" srcId="{3A55992F-AEBA-4CAD-91D2-A3B5C258A34B}" destId="{2832B95F-C7C1-44F4-A092-A2A6E1B593B3}" srcOrd="0" destOrd="0" parTransId="{3163A846-78FB-41E8-B9F8-9DC69C6C7259}" sibTransId="{D79F9E75-1124-4C55-9B33-110517550114}"/>
    <dgm:cxn modelId="{FA82BC7F-9F71-4F34-8A64-4EB35FF3501D}" type="presParOf" srcId="{B2EE5C76-6BFD-4D67-A271-DEFC4B136834}" destId="{2AEF597F-D44C-4D4A-B7ED-85E708D2B0AB}" srcOrd="0" destOrd="0" presId="urn:microsoft.com/office/officeart/2008/layout/LinedList"/>
    <dgm:cxn modelId="{388C07B0-EFE6-4DC4-ACDE-66F25B0523CC}" type="presParOf" srcId="{B2EE5C76-6BFD-4D67-A271-DEFC4B136834}" destId="{780FB6E6-5615-4630-978F-6D13D3F67DE9}" srcOrd="1" destOrd="0" presId="urn:microsoft.com/office/officeart/2008/layout/LinedList"/>
    <dgm:cxn modelId="{87F6E7EB-7835-4AF4-B99D-CC0B7D70B071}" type="presParOf" srcId="{780FB6E6-5615-4630-978F-6D13D3F67DE9}" destId="{93CE85F8-773B-48DF-808F-CB6D856DAB66}" srcOrd="0" destOrd="0" presId="urn:microsoft.com/office/officeart/2008/layout/LinedList"/>
    <dgm:cxn modelId="{C747D891-DD53-479E-AF29-19E3F2A81D4C}" type="presParOf" srcId="{780FB6E6-5615-4630-978F-6D13D3F67DE9}" destId="{6B58668F-7747-440C-8725-BE0221B78946}" srcOrd="1" destOrd="0" presId="urn:microsoft.com/office/officeart/2008/layout/LinedList"/>
    <dgm:cxn modelId="{75DC2472-00DB-4347-B1A3-038BF49A9E4F}" type="presParOf" srcId="{B2EE5C76-6BFD-4D67-A271-DEFC4B136834}" destId="{54FFF15D-C983-4952-860F-282DBDD9C286}" srcOrd="2" destOrd="0" presId="urn:microsoft.com/office/officeart/2008/layout/LinedList"/>
    <dgm:cxn modelId="{DC0D2D70-CD3E-4195-A069-21361A339051}" type="presParOf" srcId="{B2EE5C76-6BFD-4D67-A271-DEFC4B136834}" destId="{9B462C08-8413-453B-AC4A-EE6834D39A9F}" srcOrd="3" destOrd="0" presId="urn:microsoft.com/office/officeart/2008/layout/LinedList"/>
    <dgm:cxn modelId="{BBE66070-F64C-463E-8EB4-C120A91B5825}" type="presParOf" srcId="{9B462C08-8413-453B-AC4A-EE6834D39A9F}" destId="{4D5FE42C-1AC5-4DA0-92DD-E19A2BF8F76F}" srcOrd="0" destOrd="0" presId="urn:microsoft.com/office/officeart/2008/layout/LinedList"/>
    <dgm:cxn modelId="{4998BF59-A7CB-4007-811A-39E42724C405}" type="presParOf" srcId="{9B462C08-8413-453B-AC4A-EE6834D39A9F}" destId="{14998DE5-01EF-4279-928C-7644D3A7DDD7}" srcOrd="1" destOrd="0" presId="urn:microsoft.com/office/officeart/2008/layout/LinedList"/>
    <dgm:cxn modelId="{EFBE31C8-3D53-43BB-A3EF-D825EA6C0F8B}" type="presParOf" srcId="{B2EE5C76-6BFD-4D67-A271-DEFC4B136834}" destId="{E41CCC1B-F12C-46B4-B1BC-F480873F2F05}" srcOrd="4" destOrd="0" presId="urn:microsoft.com/office/officeart/2008/layout/LinedList"/>
    <dgm:cxn modelId="{1D40D9FE-685E-4587-80DA-FE14E0773800}" type="presParOf" srcId="{B2EE5C76-6BFD-4D67-A271-DEFC4B136834}" destId="{A365CA80-7D81-485E-8D8D-1DC9F2214929}" srcOrd="5" destOrd="0" presId="urn:microsoft.com/office/officeart/2008/layout/LinedList"/>
    <dgm:cxn modelId="{786D7CC7-FF47-4337-AACC-54AA1B47D344}" type="presParOf" srcId="{A365CA80-7D81-485E-8D8D-1DC9F2214929}" destId="{6E8ED421-BFB1-4AF2-BA94-5747A31C3CD6}" srcOrd="0" destOrd="0" presId="urn:microsoft.com/office/officeart/2008/layout/LinedList"/>
    <dgm:cxn modelId="{F7E581B2-2044-48AE-892F-AB1C728B731E}" type="presParOf" srcId="{A365CA80-7D81-485E-8D8D-1DC9F2214929}" destId="{A3E2A2BC-6B32-478C-B7BF-B8FC9952BD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D43B1-2DB7-48EB-B102-CEAD643F57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E834D-0E83-44D0-AB13-EE50176D2CD2}">
      <dgm:prSet/>
      <dgm:spPr/>
      <dgm:t>
        <a:bodyPr/>
        <a:lstStyle/>
        <a:p>
          <a:r>
            <a:rPr lang="en-US" dirty="0" err="1"/>
            <a:t>Versatilitate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Aplicabilitate</a:t>
          </a:r>
          <a:r>
            <a:rPr lang="en-US" dirty="0"/>
            <a:t> </a:t>
          </a:r>
          <a:r>
            <a:rPr lang="en-US" dirty="0" err="1"/>
            <a:t>Largă</a:t>
          </a:r>
          <a:r>
            <a:rPr lang="en-US" dirty="0"/>
            <a:t>:  </a:t>
          </a:r>
          <a:r>
            <a:rPr lang="en-US" dirty="0" err="1"/>
            <a:t>Arhitectura</a:t>
          </a:r>
          <a:r>
            <a:rPr lang="en-US" dirty="0"/>
            <a:t> RISC-V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proiectată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fie </a:t>
          </a:r>
          <a:r>
            <a:rPr lang="en-US" dirty="0" err="1"/>
            <a:t>versatilă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poată</a:t>
          </a:r>
          <a:r>
            <a:rPr lang="en-US" dirty="0"/>
            <a:t> fi </a:t>
          </a:r>
          <a:r>
            <a:rPr lang="en-US" dirty="0" err="1"/>
            <a:t>utilizată</a:t>
          </a:r>
          <a:r>
            <a:rPr lang="en-US" dirty="0"/>
            <a:t> </a:t>
          </a:r>
          <a:r>
            <a:rPr lang="en-US" dirty="0" err="1"/>
            <a:t>într</a:t>
          </a:r>
          <a:r>
            <a:rPr lang="en-US" dirty="0"/>
            <a:t>-o </a:t>
          </a:r>
          <a:r>
            <a:rPr lang="en-US" dirty="0" err="1"/>
            <a:t>varietate</a:t>
          </a:r>
          <a:r>
            <a:rPr lang="en-US" dirty="0"/>
            <a:t> de </a:t>
          </a:r>
          <a:r>
            <a:rPr lang="en-US" dirty="0" err="1"/>
            <a:t>aplicații</a:t>
          </a:r>
          <a:r>
            <a:rPr lang="en-US" dirty="0"/>
            <a:t>, de la </a:t>
          </a:r>
          <a:r>
            <a:rPr lang="en-US" dirty="0" err="1"/>
            <a:t>sisteme</a:t>
          </a:r>
          <a:r>
            <a:rPr lang="en-US" dirty="0"/>
            <a:t> </a:t>
          </a:r>
          <a:r>
            <a:rPr lang="en-US" dirty="0" err="1"/>
            <a:t>înglobate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dispozitive</a:t>
          </a:r>
          <a:r>
            <a:rPr lang="en-US" dirty="0"/>
            <a:t> IoT la </a:t>
          </a:r>
          <a:r>
            <a:rPr lang="en-US" dirty="0" err="1"/>
            <a:t>calcul</a:t>
          </a:r>
          <a:r>
            <a:rPr lang="en-US" dirty="0"/>
            <a:t> de </a:t>
          </a:r>
          <a:r>
            <a:rPr lang="en-US" dirty="0" err="1"/>
            <a:t>înaltă</a:t>
          </a:r>
          <a:r>
            <a:rPr lang="en-US" dirty="0"/>
            <a:t> </a:t>
          </a:r>
          <a:r>
            <a:rPr lang="en-US" dirty="0" err="1"/>
            <a:t>performanță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inteligență</a:t>
          </a:r>
          <a:r>
            <a:rPr lang="en-US" dirty="0"/>
            <a:t> </a:t>
          </a:r>
          <a:r>
            <a:rPr lang="en-US" dirty="0" err="1"/>
            <a:t>artificială</a:t>
          </a:r>
          <a:r>
            <a:rPr lang="en-US" dirty="0"/>
            <a:t>. </a:t>
          </a:r>
          <a:r>
            <a:rPr lang="en-US" dirty="0" err="1"/>
            <a:t>Modularitatea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flexibilitatea</a:t>
          </a:r>
          <a:r>
            <a:rPr lang="en-US" dirty="0"/>
            <a:t> ISA permit </a:t>
          </a:r>
          <a:r>
            <a:rPr lang="en-US" dirty="0" err="1"/>
            <a:t>scalabilitatea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adaptarea</a:t>
          </a:r>
          <a:r>
            <a:rPr lang="en-US" dirty="0"/>
            <a:t> la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specifice</a:t>
          </a:r>
          <a:r>
            <a:rPr lang="en-US" dirty="0"/>
            <a:t> ale </a:t>
          </a:r>
          <a:r>
            <a:rPr lang="en-US" dirty="0" err="1"/>
            <a:t>diferitelor</a:t>
          </a:r>
          <a:r>
            <a:rPr lang="en-US" dirty="0"/>
            <a:t> </a:t>
          </a:r>
          <a:r>
            <a:rPr lang="en-US" dirty="0" err="1"/>
            <a:t>domenii</a:t>
          </a:r>
          <a:r>
            <a:rPr lang="en-US" dirty="0"/>
            <a:t>.</a:t>
          </a:r>
        </a:p>
      </dgm:t>
    </dgm:pt>
    <dgm:pt modelId="{19002187-D678-4DCC-82A9-0EC5350D78B4}" type="sibTrans" cxnId="{AAEAC79A-5EE2-4C5D-996C-E3BF2286BD53}">
      <dgm:prSet/>
      <dgm:spPr/>
      <dgm:t>
        <a:bodyPr/>
        <a:lstStyle/>
        <a:p>
          <a:endParaRPr lang="en-US"/>
        </a:p>
      </dgm:t>
    </dgm:pt>
    <dgm:pt modelId="{1A47A30C-7791-4253-88AF-48CFFB886BDA}" type="parTrans" cxnId="{AAEAC79A-5EE2-4C5D-996C-E3BF2286BD53}">
      <dgm:prSet/>
      <dgm:spPr/>
      <dgm:t>
        <a:bodyPr/>
        <a:lstStyle/>
        <a:p>
          <a:endParaRPr lang="en-US"/>
        </a:p>
      </dgm:t>
    </dgm:pt>
    <dgm:pt modelId="{8F4849A9-D934-41DA-9C3C-EE112EB25D7E}">
      <dgm:prSet/>
      <dgm:spPr/>
      <dgm:t>
        <a:bodyPr/>
        <a:lstStyle/>
        <a:p>
          <a:r>
            <a:rPr lang="en-US" dirty="0" err="1"/>
            <a:t>Inovație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Evoluție</a:t>
          </a:r>
          <a:r>
            <a:rPr lang="en-US" dirty="0"/>
            <a:t> </a:t>
          </a:r>
          <a:r>
            <a:rPr lang="en-US" dirty="0" err="1"/>
            <a:t>Continuă</a:t>
          </a:r>
          <a:r>
            <a:rPr lang="en-US" dirty="0"/>
            <a:t>: </a:t>
          </a:r>
          <a:r>
            <a:rPr lang="en-US" dirty="0" err="1"/>
            <a:t>Evoluția</a:t>
          </a:r>
          <a:r>
            <a:rPr lang="en-US" dirty="0"/>
            <a:t> </a:t>
          </a:r>
          <a:r>
            <a:rPr lang="en-US" dirty="0" err="1"/>
            <a:t>continuă</a:t>
          </a:r>
          <a:r>
            <a:rPr lang="en-US" dirty="0"/>
            <a:t> a </a:t>
          </a:r>
          <a:r>
            <a:rPr lang="en-US" dirty="0" err="1"/>
            <a:t>arhitecturii</a:t>
          </a:r>
          <a:r>
            <a:rPr lang="en-US" dirty="0"/>
            <a:t> RISC-V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alimentată</a:t>
          </a:r>
          <a:r>
            <a:rPr lang="en-US" dirty="0"/>
            <a:t> de </a:t>
          </a:r>
          <a:r>
            <a:rPr lang="en-US" dirty="0" err="1"/>
            <a:t>necesitatea</a:t>
          </a:r>
          <a:r>
            <a:rPr lang="en-US" dirty="0"/>
            <a:t> de </a:t>
          </a:r>
          <a:r>
            <a:rPr lang="en-US" dirty="0" err="1"/>
            <a:t>personalizare</a:t>
          </a:r>
          <a:r>
            <a:rPr lang="en-US" dirty="0"/>
            <a:t> </a:t>
          </a:r>
          <a:r>
            <a:rPr lang="en-US" dirty="0" err="1"/>
            <a:t>crescută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de </a:t>
          </a:r>
          <a:r>
            <a:rPr lang="en-US" dirty="0" err="1"/>
            <a:t>adaptare</a:t>
          </a:r>
          <a:r>
            <a:rPr lang="en-US" dirty="0"/>
            <a:t> la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schimbare</a:t>
          </a:r>
          <a:r>
            <a:rPr lang="en-US" dirty="0"/>
            <a:t> ale </a:t>
          </a:r>
          <a:r>
            <a:rPr lang="en-US" dirty="0" err="1"/>
            <a:t>tehnologiei</a:t>
          </a:r>
          <a:r>
            <a:rPr lang="en-US" dirty="0"/>
            <a:t>. </a:t>
          </a:r>
          <a:r>
            <a:rPr lang="en-US" dirty="0" err="1"/>
            <a:t>Fundația</a:t>
          </a:r>
          <a:r>
            <a:rPr lang="en-US" dirty="0"/>
            <a:t> RISC-V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organizațiile</a:t>
          </a:r>
          <a:r>
            <a:rPr lang="en-US" dirty="0"/>
            <a:t> </a:t>
          </a:r>
          <a:r>
            <a:rPr lang="en-US" dirty="0" err="1"/>
            <a:t>internaționale</a:t>
          </a:r>
          <a:r>
            <a:rPr lang="en-US" dirty="0"/>
            <a:t> </a:t>
          </a:r>
          <a:r>
            <a:rPr lang="en-US" dirty="0" err="1"/>
            <a:t>sprijină</a:t>
          </a:r>
          <a:r>
            <a:rPr lang="en-US" dirty="0"/>
            <a:t> </a:t>
          </a:r>
          <a:r>
            <a:rPr lang="en-US" dirty="0" err="1"/>
            <a:t>dezvoltarea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standardizarea</a:t>
          </a:r>
          <a:r>
            <a:rPr lang="en-US" dirty="0"/>
            <a:t>, </a:t>
          </a:r>
          <a:r>
            <a:rPr lang="en-US" dirty="0" err="1"/>
            <a:t>asigurând</a:t>
          </a:r>
          <a:r>
            <a:rPr lang="en-US" dirty="0"/>
            <a:t> o </a:t>
          </a:r>
          <a:r>
            <a:rPr lang="en-US" dirty="0" err="1"/>
            <a:t>bază</a:t>
          </a:r>
          <a:r>
            <a:rPr lang="en-US" dirty="0"/>
            <a:t> </a:t>
          </a:r>
          <a:r>
            <a:rPr lang="en-US" dirty="0" err="1"/>
            <a:t>solidă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inovație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industria</a:t>
          </a:r>
          <a:r>
            <a:rPr lang="en-US" dirty="0"/>
            <a:t> </a:t>
          </a:r>
          <a:r>
            <a:rPr lang="en-US" dirty="0" err="1"/>
            <a:t>procesoarelor</a:t>
          </a:r>
          <a:r>
            <a:rPr lang="en-US" dirty="0"/>
            <a:t>.</a:t>
          </a:r>
        </a:p>
      </dgm:t>
    </dgm:pt>
    <dgm:pt modelId="{92354896-9923-41D6-9168-A616A172DD8F}" type="sibTrans" cxnId="{F884DEF6-C2FC-42AB-AA84-B8AFEABAB79E}">
      <dgm:prSet/>
      <dgm:spPr/>
      <dgm:t>
        <a:bodyPr/>
        <a:lstStyle/>
        <a:p>
          <a:endParaRPr lang="en-US"/>
        </a:p>
      </dgm:t>
    </dgm:pt>
    <dgm:pt modelId="{8BCD4D82-0F3F-46AB-B3FA-87CDA73AF65A}" type="parTrans" cxnId="{F884DEF6-C2FC-42AB-AA84-B8AFEABAB79E}">
      <dgm:prSet/>
      <dgm:spPr/>
      <dgm:t>
        <a:bodyPr/>
        <a:lstStyle/>
        <a:p>
          <a:endParaRPr lang="en-US"/>
        </a:p>
      </dgm:t>
    </dgm:pt>
    <dgm:pt modelId="{75310434-4E79-4102-99C3-EF8361DF493E}">
      <dgm:prSet/>
      <dgm:spPr/>
      <dgm:t>
        <a:bodyPr/>
        <a:lstStyle/>
        <a:p>
          <a:r>
            <a:rPr lang="en-US" dirty="0" err="1"/>
            <a:t>Transparență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Recunoaștere</a:t>
          </a:r>
          <a:r>
            <a:rPr lang="en-US" dirty="0"/>
            <a:t> </a:t>
          </a:r>
          <a:r>
            <a:rPr lang="en-US" dirty="0" err="1"/>
            <a:t>Academică</a:t>
          </a:r>
          <a:r>
            <a:rPr lang="en-US" dirty="0"/>
            <a:t>: </a:t>
          </a:r>
          <a:r>
            <a:rPr lang="en-US" dirty="0" err="1"/>
            <a:t>Specificațiile</a:t>
          </a:r>
          <a:r>
            <a:rPr lang="en-US" dirty="0"/>
            <a:t> ISA RISC-V sunt </a:t>
          </a:r>
          <a:r>
            <a:rPr lang="en-US" dirty="0" err="1"/>
            <a:t>disponibile</a:t>
          </a:r>
          <a:r>
            <a:rPr lang="en-US" dirty="0"/>
            <a:t> public </a:t>
          </a:r>
          <a:r>
            <a:rPr lang="en-US" dirty="0" err="1"/>
            <a:t>și</a:t>
          </a:r>
          <a:r>
            <a:rPr lang="en-US" dirty="0"/>
            <a:t> sunt </a:t>
          </a:r>
          <a:r>
            <a:rPr lang="en-US" dirty="0" err="1"/>
            <a:t>supuse</a:t>
          </a:r>
          <a:r>
            <a:rPr lang="en-US" dirty="0"/>
            <a:t> </a:t>
          </a:r>
          <a:r>
            <a:rPr lang="en-US" dirty="0" err="1"/>
            <a:t>revizuirii</a:t>
          </a:r>
          <a:r>
            <a:rPr lang="en-US" dirty="0"/>
            <a:t> </a:t>
          </a:r>
          <a:r>
            <a:rPr lang="en-US" dirty="0" err="1"/>
            <a:t>publice</a:t>
          </a:r>
          <a:r>
            <a:rPr lang="en-US" dirty="0"/>
            <a:t>, </a:t>
          </a:r>
          <a:r>
            <a:rPr lang="en-US" dirty="0" err="1"/>
            <a:t>facilitând</a:t>
          </a:r>
          <a:r>
            <a:rPr lang="en-US" dirty="0"/>
            <a:t> </a:t>
          </a:r>
          <a:r>
            <a:rPr lang="en-US" dirty="0" err="1"/>
            <a:t>înțelegerea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verificarea</a:t>
          </a:r>
          <a:r>
            <a:rPr lang="en-US" dirty="0"/>
            <a:t> </a:t>
          </a:r>
          <a:r>
            <a:rPr lang="en-US" dirty="0" err="1"/>
            <a:t>arhitecturii</a:t>
          </a:r>
          <a:r>
            <a:rPr lang="en-US" dirty="0"/>
            <a:t>. </a:t>
          </a:r>
          <a:r>
            <a:rPr lang="en-US" dirty="0" err="1"/>
            <a:t>Această</a:t>
          </a:r>
          <a:r>
            <a:rPr lang="en-US" dirty="0"/>
            <a:t> </a:t>
          </a:r>
          <a:r>
            <a:rPr lang="en-US" dirty="0" err="1"/>
            <a:t>transparență</a:t>
          </a:r>
          <a:r>
            <a:rPr lang="en-US" dirty="0"/>
            <a:t> </a:t>
          </a:r>
          <a:r>
            <a:rPr lang="en-US" dirty="0" err="1"/>
            <a:t>sporește</a:t>
          </a:r>
          <a:r>
            <a:rPr lang="en-US" dirty="0"/>
            <a:t> </a:t>
          </a:r>
          <a:r>
            <a:rPr lang="en-US" dirty="0" err="1"/>
            <a:t>încrederea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securitatea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utilizarea</a:t>
          </a:r>
          <a:r>
            <a:rPr lang="en-US" dirty="0"/>
            <a:t> RISC-V. De </a:t>
          </a:r>
          <a:r>
            <a:rPr lang="en-US" dirty="0" err="1"/>
            <a:t>asemenea</a:t>
          </a:r>
          <a:r>
            <a:rPr lang="en-US" dirty="0"/>
            <a:t>, RISC-V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larg</a:t>
          </a:r>
          <a:r>
            <a:rPr lang="en-US" dirty="0"/>
            <a:t> </a:t>
          </a:r>
          <a:r>
            <a:rPr lang="en-US" dirty="0" err="1"/>
            <a:t>utilizat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mediul</a:t>
          </a:r>
          <a:r>
            <a:rPr lang="en-US" dirty="0"/>
            <a:t> academic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cercetare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predare</a:t>
          </a:r>
          <a:r>
            <a:rPr lang="en-US" dirty="0"/>
            <a:t>, </a:t>
          </a:r>
          <a:r>
            <a:rPr lang="en-US" dirty="0" err="1"/>
            <a:t>contribuind</a:t>
          </a:r>
          <a:r>
            <a:rPr lang="en-US" dirty="0"/>
            <a:t> la un flux constant de </a:t>
          </a:r>
          <a:r>
            <a:rPr lang="en-US" dirty="0" err="1"/>
            <a:t>inovații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talente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ecosistemul</a:t>
          </a:r>
          <a:r>
            <a:rPr lang="en-US" dirty="0"/>
            <a:t> RISC-V.</a:t>
          </a:r>
        </a:p>
      </dgm:t>
    </dgm:pt>
    <dgm:pt modelId="{6457942C-6E4C-4360-91E2-DE369B34C7BC}" type="sibTrans" cxnId="{8DB9CD1E-FB62-4303-8D49-52434A93CB60}">
      <dgm:prSet/>
      <dgm:spPr/>
      <dgm:t>
        <a:bodyPr/>
        <a:lstStyle/>
        <a:p>
          <a:endParaRPr lang="en-US"/>
        </a:p>
      </dgm:t>
    </dgm:pt>
    <dgm:pt modelId="{ECE5528F-1F34-47F7-ACFE-195EC5B3BE52}" type="parTrans" cxnId="{8DB9CD1E-FB62-4303-8D49-52434A93CB60}">
      <dgm:prSet/>
      <dgm:spPr/>
      <dgm:t>
        <a:bodyPr/>
        <a:lstStyle/>
        <a:p>
          <a:endParaRPr lang="en-US"/>
        </a:p>
      </dgm:t>
    </dgm:pt>
    <dgm:pt modelId="{C795A7E1-F134-43DE-8E56-55A67F930492}" type="pres">
      <dgm:prSet presAssocID="{D72D43B1-2DB7-48EB-B102-CEAD643F575B}" presName="linear" presStyleCnt="0">
        <dgm:presLayoutVars>
          <dgm:animLvl val="lvl"/>
          <dgm:resizeHandles val="exact"/>
        </dgm:presLayoutVars>
      </dgm:prSet>
      <dgm:spPr/>
    </dgm:pt>
    <dgm:pt modelId="{4DD4F9CE-EEF3-4E5E-9216-6DCEF764AA6B}" type="pres">
      <dgm:prSet presAssocID="{7F5E834D-0E83-44D0-AB13-EE50176D2C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DE91F7-D2E0-4FB4-83B1-2BB0D2E54B99}" type="pres">
      <dgm:prSet presAssocID="{19002187-D678-4DCC-82A9-0EC5350D78B4}" presName="spacer" presStyleCnt="0"/>
      <dgm:spPr/>
    </dgm:pt>
    <dgm:pt modelId="{979F1802-F3C7-4085-9A4C-9D6DA727CB8D}" type="pres">
      <dgm:prSet presAssocID="{8F4849A9-D934-41DA-9C3C-EE112EB25D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83F04A-274D-475D-B9FD-6F1D3F48657F}" type="pres">
      <dgm:prSet presAssocID="{92354896-9923-41D6-9168-A616A172DD8F}" presName="spacer" presStyleCnt="0"/>
      <dgm:spPr/>
    </dgm:pt>
    <dgm:pt modelId="{1E221CB4-594C-4D79-9112-8B164B884D57}" type="pres">
      <dgm:prSet presAssocID="{75310434-4E79-4102-99C3-EF8361DF49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C0BB15-FF9C-4A22-93E8-C20896D37D42}" type="presOf" srcId="{8F4849A9-D934-41DA-9C3C-EE112EB25D7E}" destId="{979F1802-F3C7-4085-9A4C-9D6DA727CB8D}" srcOrd="0" destOrd="0" presId="urn:microsoft.com/office/officeart/2005/8/layout/vList2"/>
    <dgm:cxn modelId="{8DB9CD1E-FB62-4303-8D49-52434A93CB60}" srcId="{D72D43B1-2DB7-48EB-B102-CEAD643F575B}" destId="{75310434-4E79-4102-99C3-EF8361DF493E}" srcOrd="2" destOrd="0" parTransId="{ECE5528F-1F34-47F7-ACFE-195EC5B3BE52}" sibTransId="{6457942C-6E4C-4360-91E2-DE369B34C7BC}"/>
    <dgm:cxn modelId="{C20AC17F-2A1F-4EDE-9D07-A596589F64B3}" type="presOf" srcId="{7F5E834D-0E83-44D0-AB13-EE50176D2CD2}" destId="{4DD4F9CE-EEF3-4E5E-9216-6DCEF764AA6B}" srcOrd="0" destOrd="0" presId="urn:microsoft.com/office/officeart/2005/8/layout/vList2"/>
    <dgm:cxn modelId="{AAEAC79A-5EE2-4C5D-996C-E3BF2286BD53}" srcId="{D72D43B1-2DB7-48EB-B102-CEAD643F575B}" destId="{7F5E834D-0E83-44D0-AB13-EE50176D2CD2}" srcOrd="0" destOrd="0" parTransId="{1A47A30C-7791-4253-88AF-48CFFB886BDA}" sibTransId="{19002187-D678-4DCC-82A9-0EC5350D78B4}"/>
    <dgm:cxn modelId="{76F93BA8-74FA-4A4A-820A-94E03758A214}" type="presOf" srcId="{75310434-4E79-4102-99C3-EF8361DF493E}" destId="{1E221CB4-594C-4D79-9112-8B164B884D57}" srcOrd="0" destOrd="0" presId="urn:microsoft.com/office/officeart/2005/8/layout/vList2"/>
    <dgm:cxn modelId="{CC140FD8-0243-40D5-BEB4-9241F8AC1182}" type="presOf" srcId="{D72D43B1-2DB7-48EB-B102-CEAD643F575B}" destId="{C795A7E1-F134-43DE-8E56-55A67F930492}" srcOrd="0" destOrd="0" presId="urn:microsoft.com/office/officeart/2005/8/layout/vList2"/>
    <dgm:cxn modelId="{F884DEF6-C2FC-42AB-AA84-B8AFEABAB79E}" srcId="{D72D43B1-2DB7-48EB-B102-CEAD643F575B}" destId="{8F4849A9-D934-41DA-9C3C-EE112EB25D7E}" srcOrd="1" destOrd="0" parTransId="{8BCD4D82-0F3F-46AB-B3FA-87CDA73AF65A}" sibTransId="{92354896-9923-41D6-9168-A616A172DD8F}"/>
    <dgm:cxn modelId="{67D84740-1119-4C0A-A33D-6636FA8F204C}" type="presParOf" srcId="{C795A7E1-F134-43DE-8E56-55A67F930492}" destId="{4DD4F9CE-EEF3-4E5E-9216-6DCEF764AA6B}" srcOrd="0" destOrd="0" presId="urn:microsoft.com/office/officeart/2005/8/layout/vList2"/>
    <dgm:cxn modelId="{27233080-4297-45D5-97C1-11F60DFCD488}" type="presParOf" srcId="{C795A7E1-F134-43DE-8E56-55A67F930492}" destId="{6BDE91F7-D2E0-4FB4-83B1-2BB0D2E54B99}" srcOrd="1" destOrd="0" presId="urn:microsoft.com/office/officeart/2005/8/layout/vList2"/>
    <dgm:cxn modelId="{8B0996AE-9AFF-4B3B-9DE3-0C833171BB78}" type="presParOf" srcId="{C795A7E1-F134-43DE-8E56-55A67F930492}" destId="{979F1802-F3C7-4085-9A4C-9D6DA727CB8D}" srcOrd="2" destOrd="0" presId="urn:microsoft.com/office/officeart/2005/8/layout/vList2"/>
    <dgm:cxn modelId="{AA551C31-2659-4ED4-A187-88608E4B6E8E}" type="presParOf" srcId="{C795A7E1-F134-43DE-8E56-55A67F930492}" destId="{8583F04A-274D-475D-B9FD-6F1D3F48657F}" srcOrd="3" destOrd="0" presId="urn:microsoft.com/office/officeart/2005/8/layout/vList2"/>
    <dgm:cxn modelId="{DE0A7658-2A4B-4CE2-94BD-6D4AD591617F}" type="presParOf" srcId="{C795A7E1-F134-43DE-8E56-55A67F930492}" destId="{1E221CB4-594C-4D79-9112-8B164B884D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74033-519E-487A-859A-FBB5DE35F6F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48476B-8F71-4AB1-ABF8-E67EF83C1571}">
      <dgm:prSet/>
      <dgm:spPr/>
      <dgm:t>
        <a:bodyPr/>
        <a:lstStyle/>
        <a:p>
          <a:r>
            <a:rPr lang="en-US" dirty="0" err="1"/>
            <a:t>Deschis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Fără</a:t>
          </a:r>
          <a:r>
            <a:rPr lang="en-US" dirty="0"/>
            <a:t> </a:t>
          </a:r>
          <a:r>
            <a:rPr lang="en-US" dirty="0" err="1"/>
            <a:t>Taxe</a:t>
          </a:r>
          <a:r>
            <a:rPr lang="en-US" dirty="0"/>
            <a:t> de </a:t>
          </a:r>
          <a:r>
            <a:rPr lang="en-US" dirty="0" err="1"/>
            <a:t>Licențiere:RISC-V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o </a:t>
          </a:r>
          <a:r>
            <a:rPr lang="en-US" dirty="0" err="1"/>
            <a:t>arhitectură</a:t>
          </a:r>
          <a:r>
            <a:rPr lang="en-US" dirty="0"/>
            <a:t> </a:t>
          </a:r>
          <a:r>
            <a:rPr lang="en-US" dirty="0" err="1"/>
            <a:t>deschisă</a:t>
          </a:r>
          <a:r>
            <a:rPr lang="en-US" dirty="0"/>
            <a:t>, </a:t>
          </a:r>
          <a:r>
            <a:rPr lang="en-US" dirty="0" err="1"/>
            <a:t>fără</a:t>
          </a:r>
          <a:r>
            <a:rPr lang="en-US" dirty="0"/>
            <a:t> </a:t>
          </a:r>
          <a:r>
            <a:rPr lang="en-US" dirty="0" err="1"/>
            <a:t>taxe</a:t>
          </a:r>
          <a:r>
            <a:rPr lang="en-US" dirty="0"/>
            <a:t> de </a:t>
          </a:r>
          <a:r>
            <a:rPr lang="en-US" dirty="0" err="1"/>
            <a:t>licențiere</a:t>
          </a:r>
          <a:r>
            <a:rPr lang="en-US" dirty="0"/>
            <a:t>, </a:t>
          </a:r>
          <a:r>
            <a:rPr lang="en-US" dirty="0" err="1"/>
            <a:t>facilitând</a:t>
          </a:r>
          <a:r>
            <a:rPr lang="en-US" dirty="0"/>
            <a:t> </a:t>
          </a:r>
          <a:r>
            <a:rPr lang="en-US" dirty="0" err="1"/>
            <a:t>inovația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accesul</a:t>
          </a:r>
          <a:r>
            <a:rPr lang="en-US" dirty="0"/>
            <a:t> la </a:t>
          </a:r>
          <a:r>
            <a:rPr lang="en-US" dirty="0" err="1"/>
            <a:t>tehnologie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întreprinderi</a:t>
          </a:r>
          <a:r>
            <a:rPr lang="en-US" dirty="0"/>
            <a:t> de </a:t>
          </a:r>
          <a:r>
            <a:rPr lang="en-US" dirty="0" err="1"/>
            <a:t>orice</a:t>
          </a:r>
          <a:r>
            <a:rPr lang="en-US" dirty="0"/>
            <a:t> </a:t>
          </a:r>
          <a:r>
            <a:rPr lang="en-US" dirty="0" err="1"/>
            <a:t>mărime</a:t>
          </a:r>
          <a:r>
            <a:rPr lang="en-US" dirty="0"/>
            <a:t>.</a:t>
          </a:r>
        </a:p>
      </dgm:t>
    </dgm:pt>
    <dgm:pt modelId="{CFF71FC1-D820-4267-873B-66EB84FF661D}" type="parTrans" cxnId="{1FC192CF-70D6-49FE-B9E2-509735B0F39E}">
      <dgm:prSet/>
      <dgm:spPr/>
      <dgm:t>
        <a:bodyPr/>
        <a:lstStyle/>
        <a:p>
          <a:endParaRPr lang="en-US"/>
        </a:p>
      </dgm:t>
    </dgm:pt>
    <dgm:pt modelId="{795B4D96-E516-4965-A217-305223E78942}" type="sibTrans" cxnId="{1FC192CF-70D6-49FE-B9E2-509735B0F39E}">
      <dgm:prSet/>
      <dgm:spPr/>
      <dgm:t>
        <a:bodyPr/>
        <a:lstStyle/>
        <a:p>
          <a:endParaRPr lang="en-US"/>
        </a:p>
      </dgm:t>
    </dgm:pt>
    <dgm:pt modelId="{9D97D80A-B69B-4CE1-B03B-126C1288A6C7}">
      <dgm:prSet/>
      <dgm:spPr/>
      <dgm:t>
        <a:bodyPr/>
        <a:lstStyle/>
        <a:p>
          <a:r>
            <a:rPr lang="en-US" dirty="0" err="1"/>
            <a:t>Personalizare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Flexibilitate:Permite</a:t>
          </a:r>
          <a:r>
            <a:rPr lang="en-US" dirty="0"/>
            <a:t> </a:t>
          </a:r>
          <a:r>
            <a:rPr lang="en-US" dirty="0" err="1"/>
            <a:t>personalizarea</a:t>
          </a:r>
          <a:r>
            <a:rPr lang="en-US" dirty="0"/>
            <a:t> </a:t>
          </a:r>
          <a:r>
            <a:rPr lang="en-US" dirty="0" err="1"/>
            <a:t>extinsă</a:t>
          </a:r>
          <a:r>
            <a:rPr lang="en-US" dirty="0"/>
            <a:t> a </a:t>
          </a:r>
          <a:r>
            <a:rPr lang="en-US" dirty="0" err="1"/>
            <a:t>setului</a:t>
          </a:r>
          <a:r>
            <a:rPr lang="en-US" dirty="0"/>
            <a:t> de </a:t>
          </a:r>
          <a:r>
            <a:rPr lang="en-US" dirty="0" err="1"/>
            <a:t>instrucțiuni</a:t>
          </a:r>
          <a:r>
            <a:rPr lang="en-US" dirty="0"/>
            <a:t>, </a:t>
          </a:r>
          <a:r>
            <a:rPr lang="en-US" dirty="0" err="1"/>
            <a:t>adaptându</a:t>
          </a:r>
          <a:r>
            <a:rPr lang="en-US" dirty="0"/>
            <a:t>-se la </a:t>
          </a:r>
          <a:r>
            <a:rPr lang="en-US" dirty="0" err="1"/>
            <a:t>cerințele</a:t>
          </a:r>
          <a:r>
            <a:rPr lang="en-US" dirty="0"/>
            <a:t> </a:t>
          </a:r>
          <a:r>
            <a:rPr lang="en-US" dirty="0" err="1"/>
            <a:t>specifice</a:t>
          </a:r>
          <a:r>
            <a:rPr lang="en-US" dirty="0"/>
            <a:t> ale </a:t>
          </a:r>
          <a:r>
            <a:rPr lang="en-US" dirty="0" err="1"/>
            <a:t>aplicațiilor</a:t>
          </a:r>
          <a:r>
            <a:rPr lang="en-US" dirty="0"/>
            <a:t>, </a:t>
          </a:r>
          <a:r>
            <a:rPr lang="en-US" dirty="0" err="1"/>
            <a:t>optimizând</a:t>
          </a:r>
          <a:r>
            <a:rPr lang="en-US" dirty="0"/>
            <a:t> </a:t>
          </a:r>
          <a:r>
            <a:rPr lang="en-US" dirty="0" err="1"/>
            <a:t>performanța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eficiența</a:t>
          </a:r>
          <a:r>
            <a:rPr lang="en-US" dirty="0"/>
            <a:t> </a:t>
          </a:r>
          <a:r>
            <a:rPr lang="en-US" dirty="0" err="1"/>
            <a:t>energetică</a:t>
          </a:r>
          <a:r>
            <a:rPr lang="en-US" dirty="0"/>
            <a:t>.</a:t>
          </a:r>
        </a:p>
      </dgm:t>
    </dgm:pt>
    <dgm:pt modelId="{C1AB08F3-189A-464E-80D3-A6783839A730}" type="parTrans" cxnId="{3050A156-19E8-42E4-9809-13D4B47A698D}">
      <dgm:prSet/>
      <dgm:spPr/>
      <dgm:t>
        <a:bodyPr/>
        <a:lstStyle/>
        <a:p>
          <a:endParaRPr lang="en-US"/>
        </a:p>
      </dgm:t>
    </dgm:pt>
    <dgm:pt modelId="{DD828BEC-4B79-4A1C-A425-F598E03B1543}" type="sibTrans" cxnId="{3050A156-19E8-42E4-9809-13D4B47A698D}">
      <dgm:prSet/>
      <dgm:spPr/>
      <dgm:t>
        <a:bodyPr/>
        <a:lstStyle/>
        <a:p>
          <a:endParaRPr lang="en-US"/>
        </a:p>
      </dgm:t>
    </dgm:pt>
    <dgm:pt modelId="{E9F1395F-CDAE-4810-ABCE-41E12EE19C0B}">
      <dgm:prSet/>
      <dgm:spPr/>
      <dgm:t>
        <a:bodyPr/>
        <a:lstStyle/>
        <a:p>
          <a:r>
            <a:rPr lang="en-US" dirty="0" err="1"/>
            <a:t>Colaborare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Comunitate:Beneficiază</a:t>
          </a:r>
          <a:r>
            <a:rPr lang="en-US" dirty="0"/>
            <a:t> de o </a:t>
          </a:r>
          <a:r>
            <a:rPr lang="en-US" dirty="0" err="1"/>
            <a:t>comunitate</a:t>
          </a:r>
          <a:r>
            <a:rPr lang="en-US" dirty="0"/>
            <a:t> </a:t>
          </a:r>
          <a:r>
            <a:rPr lang="en-US" dirty="0" err="1"/>
            <a:t>diversă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colaborativă</a:t>
          </a:r>
          <a:r>
            <a:rPr lang="en-US" dirty="0"/>
            <a:t>, </a:t>
          </a:r>
          <a:r>
            <a:rPr lang="en-US" dirty="0" err="1"/>
            <a:t>accelerând</a:t>
          </a:r>
          <a:r>
            <a:rPr lang="en-US" dirty="0"/>
            <a:t> </a:t>
          </a:r>
          <a:r>
            <a:rPr lang="en-US" dirty="0" err="1"/>
            <a:t>dezvoltarea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implementarea</a:t>
          </a:r>
          <a:r>
            <a:rPr lang="en-US" dirty="0"/>
            <a:t> </a:t>
          </a:r>
          <a:r>
            <a:rPr lang="en-US" dirty="0" err="1"/>
            <a:t>tehnologică</a:t>
          </a:r>
          <a:r>
            <a:rPr lang="en-US" dirty="0"/>
            <a:t>.</a:t>
          </a:r>
        </a:p>
      </dgm:t>
    </dgm:pt>
    <dgm:pt modelId="{9DAA4AB5-C6BB-4E05-B51D-F8CC9C1645F8}" type="parTrans" cxnId="{C62604C6-91E0-4628-82A8-7F90CCEF0AC0}">
      <dgm:prSet/>
      <dgm:spPr/>
      <dgm:t>
        <a:bodyPr/>
        <a:lstStyle/>
        <a:p>
          <a:endParaRPr lang="en-US"/>
        </a:p>
      </dgm:t>
    </dgm:pt>
    <dgm:pt modelId="{70078E61-C049-4A9E-AC48-78BB31CC2F30}" type="sibTrans" cxnId="{C62604C6-91E0-4628-82A8-7F90CCEF0AC0}">
      <dgm:prSet/>
      <dgm:spPr/>
      <dgm:t>
        <a:bodyPr/>
        <a:lstStyle/>
        <a:p>
          <a:endParaRPr lang="en-US"/>
        </a:p>
      </dgm:t>
    </dgm:pt>
    <dgm:pt modelId="{9BABA40B-8CBB-475B-B376-5890C9CCE2FD}">
      <dgm:prSet/>
      <dgm:spPr/>
      <dgm:t>
        <a:bodyPr/>
        <a:lstStyle/>
        <a:p>
          <a:r>
            <a:rPr lang="en-US"/>
            <a:t>Versatilitate și Aplicații Diverse:Potrivit pentru o varietate de aplicații, de la sisteme înglobate și IoT la calcul de înaltă performanță și inteligență artificială.</a:t>
          </a:r>
        </a:p>
      </dgm:t>
    </dgm:pt>
    <dgm:pt modelId="{F3265E09-55F4-40BA-8D58-5DB83D5CE00D}" type="parTrans" cxnId="{DC2E1D90-B86C-4C9F-9091-B72C63CB044C}">
      <dgm:prSet/>
      <dgm:spPr/>
      <dgm:t>
        <a:bodyPr/>
        <a:lstStyle/>
        <a:p>
          <a:endParaRPr lang="en-US"/>
        </a:p>
      </dgm:t>
    </dgm:pt>
    <dgm:pt modelId="{2DFB199C-1F32-485E-B2C1-72144F2B5164}" type="sibTrans" cxnId="{DC2E1D90-B86C-4C9F-9091-B72C63CB044C}">
      <dgm:prSet/>
      <dgm:spPr/>
      <dgm:t>
        <a:bodyPr/>
        <a:lstStyle/>
        <a:p>
          <a:endParaRPr lang="en-US"/>
        </a:p>
      </dgm:t>
    </dgm:pt>
    <dgm:pt modelId="{033051CD-473B-4218-BE23-781173D6025F}">
      <dgm:prSet/>
      <dgm:spPr/>
      <dgm:t>
        <a:bodyPr/>
        <a:lstStyle/>
        <a:p>
          <a:r>
            <a:rPr lang="en-US"/>
            <a:t>Transparență și Încredere:Specificațiile RISC-V sunt disponibile public, sporește transparența și încrederea în arhitectură.</a:t>
          </a:r>
        </a:p>
      </dgm:t>
    </dgm:pt>
    <dgm:pt modelId="{3DDFA08C-973D-4CF4-BADD-69F2B4C28A8B}" type="parTrans" cxnId="{5CF55180-FDA5-4968-AD62-D11418AD615F}">
      <dgm:prSet/>
      <dgm:spPr/>
      <dgm:t>
        <a:bodyPr/>
        <a:lstStyle/>
        <a:p>
          <a:endParaRPr lang="en-US"/>
        </a:p>
      </dgm:t>
    </dgm:pt>
    <dgm:pt modelId="{DC90648D-D335-44CD-AC9F-8FE92B16CC11}" type="sibTrans" cxnId="{5CF55180-FDA5-4968-AD62-D11418AD615F}">
      <dgm:prSet/>
      <dgm:spPr/>
      <dgm:t>
        <a:bodyPr/>
        <a:lstStyle/>
        <a:p>
          <a:endParaRPr lang="en-US"/>
        </a:p>
      </dgm:t>
    </dgm:pt>
    <dgm:pt modelId="{42ABFD4D-E25D-4768-85B8-0FE0F2D23281}" type="pres">
      <dgm:prSet presAssocID="{98474033-519E-487A-859A-FBB5DE35F6F1}" presName="linear" presStyleCnt="0">
        <dgm:presLayoutVars>
          <dgm:animLvl val="lvl"/>
          <dgm:resizeHandles val="exact"/>
        </dgm:presLayoutVars>
      </dgm:prSet>
      <dgm:spPr/>
    </dgm:pt>
    <dgm:pt modelId="{B155BEBB-7483-4BE0-9553-334EC660D352}" type="pres">
      <dgm:prSet presAssocID="{6348476B-8F71-4AB1-ABF8-E67EF83C15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98386A-A4C6-4079-BABB-28FD16501B6A}" type="pres">
      <dgm:prSet presAssocID="{795B4D96-E516-4965-A217-305223E78942}" presName="spacer" presStyleCnt="0"/>
      <dgm:spPr/>
    </dgm:pt>
    <dgm:pt modelId="{0CA41D32-A840-459F-98DA-053CFF3EBC93}" type="pres">
      <dgm:prSet presAssocID="{9D97D80A-B69B-4CE1-B03B-126C1288A6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C4B37E-2CF4-43E3-94ED-89E918EB7854}" type="pres">
      <dgm:prSet presAssocID="{DD828BEC-4B79-4A1C-A425-F598E03B1543}" presName="spacer" presStyleCnt="0"/>
      <dgm:spPr/>
    </dgm:pt>
    <dgm:pt modelId="{33A0FCA0-1FF8-491B-A7A6-B4091D5411A1}" type="pres">
      <dgm:prSet presAssocID="{E9F1395F-CDAE-4810-ABCE-41E12EE19C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0B9E40-6425-42C8-8905-7EF78E1010C5}" type="pres">
      <dgm:prSet presAssocID="{70078E61-C049-4A9E-AC48-78BB31CC2F30}" presName="spacer" presStyleCnt="0"/>
      <dgm:spPr/>
    </dgm:pt>
    <dgm:pt modelId="{44CEB1BF-CFD4-43D4-AE5F-9A8BAFE78538}" type="pres">
      <dgm:prSet presAssocID="{9BABA40B-8CBB-475B-B376-5890C9CCE2F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035357-8ACC-4131-84AE-94808F261648}" type="pres">
      <dgm:prSet presAssocID="{2DFB199C-1F32-485E-B2C1-72144F2B5164}" presName="spacer" presStyleCnt="0"/>
      <dgm:spPr/>
    </dgm:pt>
    <dgm:pt modelId="{B55B15C1-5680-4992-A4E2-AC1BB936A4AA}" type="pres">
      <dgm:prSet presAssocID="{033051CD-473B-4218-BE23-781173D602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D8A00B-318B-4058-AE70-E30CBF08AC3F}" type="presOf" srcId="{6348476B-8F71-4AB1-ABF8-E67EF83C1571}" destId="{B155BEBB-7483-4BE0-9553-334EC660D352}" srcOrd="0" destOrd="0" presId="urn:microsoft.com/office/officeart/2005/8/layout/vList2"/>
    <dgm:cxn modelId="{C3A6281D-3765-4C60-BC35-3CDD215E2495}" type="presOf" srcId="{033051CD-473B-4218-BE23-781173D6025F}" destId="{B55B15C1-5680-4992-A4E2-AC1BB936A4AA}" srcOrd="0" destOrd="0" presId="urn:microsoft.com/office/officeart/2005/8/layout/vList2"/>
    <dgm:cxn modelId="{F66E3045-46FC-4AFA-A395-485A6C6E34EC}" type="presOf" srcId="{9BABA40B-8CBB-475B-B376-5890C9CCE2FD}" destId="{44CEB1BF-CFD4-43D4-AE5F-9A8BAFE78538}" srcOrd="0" destOrd="0" presId="urn:microsoft.com/office/officeart/2005/8/layout/vList2"/>
    <dgm:cxn modelId="{3050A156-19E8-42E4-9809-13D4B47A698D}" srcId="{98474033-519E-487A-859A-FBB5DE35F6F1}" destId="{9D97D80A-B69B-4CE1-B03B-126C1288A6C7}" srcOrd="1" destOrd="0" parTransId="{C1AB08F3-189A-464E-80D3-A6783839A730}" sibTransId="{DD828BEC-4B79-4A1C-A425-F598E03B1543}"/>
    <dgm:cxn modelId="{5CF55180-FDA5-4968-AD62-D11418AD615F}" srcId="{98474033-519E-487A-859A-FBB5DE35F6F1}" destId="{033051CD-473B-4218-BE23-781173D6025F}" srcOrd="4" destOrd="0" parTransId="{3DDFA08C-973D-4CF4-BADD-69F2B4C28A8B}" sibTransId="{DC90648D-D335-44CD-AC9F-8FE92B16CC11}"/>
    <dgm:cxn modelId="{DC2E1D90-B86C-4C9F-9091-B72C63CB044C}" srcId="{98474033-519E-487A-859A-FBB5DE35F6F1}" destId="{9BABA40B-8CBB-475B-B376-5890C9CCE2FD}" srcOrd="3" destOrd="0" parTransId="{F3265E09-55F4-40BA-8D58-5DB83D5CE00D}" sibTransId="{2DFB199C-1F32-485E-B2C1-72144F2B5164}"/>
    <dgm:cxn modelId="{C62604C6-91E0-4628-82A8-7F90CCEF0AC0}" srcId="{98474033-519E-487A-859A-FBB5DE35F6F1}" destId="{E9F1395F-CDAE-4810-ABCE-41E12EE19C0B}" srcOrd="2" destOrd="0" parTransId="{9DAA4AB5-C6BB-4E05-B51D-F8CC9C1645F8}" sibTransId="{70078E61-C049-4A9E-AC48-78BB31CC2F30}"/>
    <dgm:cxn modelId="{1FC192CF-70D6-49FE-B9E2-509735B0F39E}" srcId="{98474033-519E-487A-859A-FBB5DE35F6F1}" destId="{6348476B-8F71-4AB1-ABF8-E67EF83C1571}" srcOrd="0" destOrd="0" parTransId="{CFF71FC1-D820-4267-873B-66EB84FF661D}" sibTransId="{795B4D96-E516-4965-A217-305223E78942}"/>
    <dgm:cxn modelId="{0422F7E9-96CF-4245-A0FF-867D66650CE7}" type="presOf" srcId="{E9F1395F-CDAE-4810-ABCE-41E12EE19C0B}" destId="{33A0FCA0-1FF8-491B-A7A6-B4091D5411A1}" srcOrd="0" destOrd="0" presId="urn:microsoft.com/office/officeart/2005/8/layout/vList2"/>
    <dgm:cxn modelId="{54725AF6-A9F8-4753-B556-299CAF6CB3D1}" type="presOf" srcId="{9D97D80A-B69B-4CE1-B03B-126C1288A6C7}" destId="{0CA41D32-A840-459F-98DA-053CFF3EBC93}" srcOrd="0" destOrd="0" presId="urn:microsoft.com/office/officeart/2005/8/layout/vList2"/>
    <dgm:cxn modelId="{0CB905FC-D883-4C8F-9845-42F8857BA2C5}" type="presOf" srcId="{98474033-519E-487A-859A-FBB5DE35F6F1}" destId="{42ABFD4D-E25D-4768-85B8-0FE0F2D23281}" srcOrd="0" destOrd="0" presId="urn:microsoft.com/office/officeart/2005/8/layout/vList2"/>
    <dgm:cxn modelId="{53F80EB4-C4B3-4BD5-9717-504206BD6B41}" type="presParOf" srcId="{42ABFD4D-E25D-4768-85B8-0FE0F2D23281}" destId="{B155BEBB-7483-4BE0-9553-334EC660D352}" srcOrd="0" destOrd="0" presId="urn:microsoft.com/office/officeart/2005/8/layout/vList2"/>
    <dgm:cxn modelId="{5465E736-35B2-4724-8C4C-5EAB96E14C16}" type="presParOf" srcId="{42ABFD4D-E25D-4768-85B8-0FE0F2D23281}" destId="{0898386A-A4C6-4079-BABB-28FD16501B6A}" srcOrd="1" destOrd="0" presId="urn:microsoft.com/office/officeart/2005/8/layout/vList2"/>
    <dgm:cxn modelId="{E1FD75AE-9244-4616-B127-439A9669E592}" type="presParOf" srcId="{42ABFD4D-E25D-4768-85B8-0FE0F2D23281}" destId="{0CA41D32-A840-459F-98DA-053CFF3EBC93}" srcOrd="2" destOrd="0" presId="urn:microsoft.com/office/officeart/2005/8/layout/vList2"/>
    <dgm:cxn modelId="{23E46FA0-A2B3-4ADF-B451-C8B5851DE4DB}" type="presParOf" srcId="{42ABFD4D-E25D-4768-85B8-0FE0F2D23281}" destId="{14C4B37E-2CF4-43E3-94ED-89E918EB7854}" srcOrd="3" destOrd="0" presId="urn:microsoft.com/office/officeart/2005/8/layout/vList2"/>
    <dgm:cxn modelId="{66B86AC0-39CE-4A8B-A1EF-77059451B590}" type="presParOf" srcId="{42ABFD4D-E25D-4768-85B8-0FE0F2D23281}" destId="{33A0FCA0-1FF8-491B-A7A6-B4091D5411A1}" srcOrd="4" destOrd="0" presId="urn:microsoft.com/office/officeart/2005/8/layout/vList2"/>
    <dgm:cxn modelId="{04CF0CF7-C51C-4B61-BB0E-D1FD2E8F4E57}" type="presParOf" srcId="{42ABFD4D-E25D-4768-85B8-0FE0F2D23281}" destId="{1C0B9E40-6425-42C8-8905-7EF78E1010C5}" srcOrd="5" destOrd="0" presId="urn:microsoft.com/office/officeart/2005/8/layout/vList2"/>
    <dgm:cxn modelId="{DDB6B646-20F3-4308-88A0-2A70DF42D539}" type="presParOf" srcId="{42ABFD4D-E25D-4768-85B8-0FE0F2D23281}" destId="{44CEB1BF-CFD4-43D4-AE5F-9A8BAFE78538}" srcOrd="6" destOrd="0" presId="urn:microsoft.com/office/officeart/2005/8/layout/vList2"/>
    <dgm:cxn modelId="{77C3F175-2F03-4069-8E66-55C14F51A6F3}" type="presParOf" srcId="{42ABFD4D-E25D-4768-85B8-0FE0F2D23281}" destId="{C9035357-8ACC-4131-84AE-94808F261648}" srcOrd="7" destOrd="0" presId="urn:microsoft.com/office/officeart/2005/8/layout/vList2"/>
    <dgm:cxn modelId="{5D0BB62B-18D5-4F45-95CA-8DEE3CE55A87}" type="presParOf" srcId="{42ABFD4D-E25D-4768-85B8-0FE0F2D23281}" destId="{B55B15C1-5680-4992-A4E2-AC1BB936A4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995990-DAC6-413F-938F-7E14E5BF4BBF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11C91-65D9-4244-9901-110D202B15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Adopție Pe Piață: În ciuda creșterii, RISC-V nu a atins încă nivelul de adopție de pe piață al unor arhitecturi precum ARM sau x86.</a:t>
          </a:r>
        </a:p>
      </dgm:t>
    </dgm:pt>
    <dgm:pt modelId="{21FF8160-3E10-46C3-B687-D5C4F13DF9B5}" type="parTrans" cxnId="{835FCBFF-7AAC-48D0-A093-38F8358FEC94}">
      <dgm:prSet/>
      <dgm:spPr/>
      <dgm:t>
        <a:bodyPr/>
        <a:lstStyle/>
        <a:p>
          <a:endParaRPr lang="en-US"/>
        </a:p>
      </dgm:t>
    </dgm:pt>
    <dgm:pt modelId="{ACBCD62F-904A-48F7-BD80-EB7BB795BB15}" type="sibTrans" cxnId="{835FCBFF-7AAC-48D0-A093-38F8358FEC94}">
      <dgm:prSet/>
      <dgm:spPr/>
      <dgm:t>
        <a:bodyPr/>
        <a:lstStyle/>
        <a:p>
          <a:endParaRPr lang="en-US"/>
        </a:p>
      </dgm:t>
    </dgm:pt>
    <dgm:pt modelId="{C2E2E668-8D16-4400-84E6-5CCB04377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Ecosistem Software În Curs de Dezvoltare: Ecosistemul software RISC-V este în dezvoltare, ceea ce poate duce la limitări în materie de instrumente, compilatoare și software existent.</a:t>
          </a:r>
        </a:p>
      </dgm:t>
    </dgm:pt>
    <dgm:pt modelId="{DCE5CC53-E6CA-4BCA-85B5-48049DD37FD3}" type="parTrans" cxnId="{56B8E251-C8FC-475E-A3F5-9EECACD12B39}">
      <dgm:prSet/>
      <dgm:spPr/>
      <dgm:t>
        <a:bodyPr/>
        <a:lstStyle/>
        <a:p>
          <a:endParaRPr lang="en-US"/>
        </a:p>
      </dgm:t>
    </dgm:pt>
    <dgm:pt modelId="{771897B6-6D53-420E-B402-9532B07DDC16}" type="sibTrans" cxnId="{56B8E251-C8FC-475E-A3F5-9EECACD12B39}">
      <dgm:prSet/>
      <dgm:spPr/>
      <dgm:t>
        <a:bodyPr/>
        <a:lstStyle/>
        <a:p>
          <a:endParaRPr lang="en-US"/>
        </a:p>
      </dgm:t>
    </dgm:pt>
    <dgm:pt modelId="{6C60DF93-7BA6-4570-A8F4-301CD7375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Ecosistem Hardware În Dezvoltare:Dezvoltarea ecosistemului hardware necesită timp, iar opțiunile pot să nu fie la fel de diversificate precum în cazul altor arhitecturi.</a:t>
          </a:r>
        </a:p>
      </dgm:t>
    </dgm:pt>
    <dgm:pt modelId="{4E31942F-83E7-48AF-9483-D3E574A53C30}" type="parTrans" cxnId="{02BCE8C4-93D2-4C80-98A2-C5452B020948}">
      <dgm:prSet/>
      <dgm:spPr/>
      <dgm:t>
        <a:bodyPr/>
        <a:lstStyle/>
        <a:p>
          <a:endParaRPr lang="en-US"/>
        </a:p>
      </dgm:t>
    </dgm:pt>
    <dgm:pt modelId="{C9040ABD-0FB6-4203-A82C-19827419E972}" type="sibTrans" cxnId="{02BCE8C4-93D2-4C80-98A2-C5452B020948}">
      <dgm:prSet/>
      <dgm:spPr/>
      <dgm:t>
        <a:bodyPr/>
        <a:lstStyle/>
        <a:p>
          <a:endParaRPr lang="en-US"/>
        </a:p>
      </dgm:t>
    </dgm:pt>
    <dgm:pt modelId="{F1DF0F99-3539-400B-9981-DD369901B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Lipsa</a:t>
          </a:r>
          <a:r>
            <a:rPr lang="en-US" dirty="0"/>
            <a:t> </a:t>
          </a:r>
          <a:r>
            <a:rPr lang="en-US" dirty="0" err="1"/>
            <a:t>Standardizării</a:t>
          </a:r>
          <a:r>
            <a:rPr lang="en-US" dirty="0"/>
            <a:t> </a:t>
          </a:r>
          <a:r>
            <a:rPr lang="en-US" dirty="0" err="1"/>
            <a:t>Complete:Flexibilitatea</a:t>
          </a:r>
          <a:r>
            <a:rPr lang="en-US" dirty="0"/>
            <a:t> </a:t>
          </a:r>
          <a:r>
            <a:rPr lang="en-US" dirty="0" err="1"/>
            <a:t>arhitecturii</a:t>
          </a:r>
          <a:r>
            <a:rPr lang="en-US" dirty="0"/>
            <a:t> </a:t>
          </a:r>
          <a:r>
            <a:rPr lang="en-US" dirty="0" err="1"/>
            <a:t>poate</a:t>
          </a:r>
          <a:r>
            <a:rPr lang="en-US" dirty="0"/>
            <a:t> duce la </a:t>
          </a:r>
          <a:r>
            <a:rPr lang="en-US" dirty="0" err="1"/>
            <a:t>lipsa</a:t>
          </a:r>
          <a:r>
            <a:rPr lang="en-US" dirty="0"/>
            <a:t> </a:t>
          </a:r>
          <a:r>
            <a:rPr lang="en-US" dirty="0" err="1"/>
            <a:t>unei</a:t>
          </a:r>
          <a:r>
            <a:rPr lang="en-US" dirty="0"/>
            <a:t> </a:t>
          </a:r>
          <a:r>
            <a:rPr lang="en-US" dirty="0" err="1"/>
            <a:t>standardizări</a:t>
          </a:r>
          <a:r>
            <a:rPr lang="en-US" dirty="0"/>
            <a:t> complete, cu </a:t>
          </a:r>
          <a:r>
            <a:rPr lang="en-US" dirty="0" err="1"/>
            <a:t>potențiale</a:t>
          </a:r>
          <a:r>
            <a:rPr lang="en-US" dirty="0"/>
            <a:t> </a:t>
          </a:r>
          <a:r>
            <a:rPr lang="en-US" dirty="0" err="1"/>
            <a:t>probleme</a:t>
          </a:r>
          <a:r>
            <a:rPr lang="en-US" dirty="0"/>
            <a:t> de </a:t>
          </a:r>
          <a:r>
            <a:rPr lang="en-US" dirty="0" err="1"/>
            <a:t>compatibilitate</a:t>
          </a:r>
          <a:r>
            <a:rPr lang="en-US" dirty="0"/>
            <a:t> </a:t>
          </a:r>
          <a:r>
            <a:rPr lang="en-US" dirty="0" err="1"/>
            <a:t>între</a:t>
          </a:r>
          <a:r>
            <a:rPr lang="en-US" dirty="0"/>
            <a:t> </a:t>
          </a:r>
          <a:r>
            <a:rPr lang="en-US" dirty="0" err="1"/>
            <a:t>diferite</a:t>
          </a:r>
          <a:r>
            <a:rPr lang="en-US" dirty="0"/>
            <a:t> </a:t>
          </a:r>
          <a:r>
            <a:rPr lang="en-US" dirty="0" err="1"/>
            <a:t>implementări</a:t>
          </a:r>
          <a:r>
            <a:rPr lang="en-US" dirty="0"/>
            <a:t>.</a:t>
          </a:r>
        </a:p>
      </dgm:t>
    </dgm:pt>
    <dgm:pt modelId="{AD5E7FAB-0B65-4266-9490-9F25C2DAFE64}" type="parTrans" cxnId="{9EC8AF71-81D1-4D6B-86D4-D4247DA66DA5}">
      <dgm:prSet/>
      <dgm:spPr/>
      <dgm:t>
        <a:bodyPr/>
        <a:lstStyle/>
        <a:p>
          <a:endParaRPr lang="en-US"/>
        </a:p>
      </dgm:t>
    </dgm:pt>
    <dgm:pt modelId="{6CBAE766-F0C2-4C94-8E0D-CC091FC3FDA8}" type="sibTrans" cxnId="{9EC8AF71-81D1-4D6B-86D4-D4247DA66DA5}">
      <dgm:prSet/>
      <dgm:spPr/>
      <dgm:t>
        <a:bodyPr/>
        <a:lstStyle/>
        <a:p>
          <a:endParaRPr lang="en-US"/>
        </a:p>
      </dgm:t>
    </dgm:pt>
    <dgm:pt modelId="{2B9C4689-A394-42DE-BE33-5B6713A7D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Compatibilitate Limitată cu Software Există:Adaptarea software-ului existent pentru a funcționa pe RISC-V poate fi o provocare, deoarece nu există o compatibilitate inherentă cu ISA-urile precum x86.</a:t>
          </a:r>
        </a:p>
      </dgm:t>
    </dgm:pt>
    <dgm:pt modelId="{21C11754-0438-4CB8-8D66-B4E83DEFC4B9}" type="parTrans" cxnId="{55F9F1AE-2D1F-4F7F-9F78-10891C79A430}">
      <dgm:prSet/>
      <dgm:spPr/>
      <dgm:t>
        <a:bodyPr/>
        <a:lstStyle/>
        <a:p>
          <a:endParaRPr lang="en-US"/>
        </a:p>
      </dgm:t>
    </dgm:pt>
    <dgm:pt modelId="{3AF97B0D-82D1-4AE5-A8DF-A0BBC2E098EB}" type="sibTrans" cxnId="{55F9F1AE-2D1F-4F7F-9F78-10891C79A430}">
      <dgm:prSet/>
      <dgm:spPr/>
      <dgm:t>
        <a:bodyPr/>
        <a:lstStyle/>
        <a:p>
          <a:endParaRPr lang="en-US"/>
        </a:p>
      </dgm:t>
    </dgm:pt>
    <dgm:pt modelId="{34109C9E-105C-4BD4-9906-5B7DA1678D90}" type="pres">
      <dgm:prSet presAssocID="{CF995990-DAC6-413F-938F-7E14E5BF4BBF}" presName="diagram" presStyleCnt="0">
        <dgm:presLayoutVars>
          <dgm:dir/>
          <dgm:resizeHandles val="exact"/>
        </dgm:presLayoutVars>
      </dgm:prSet>
      <dgm:spPr/>
    </dgm:pt>
    <dgm:pt modelId="{649E7552-E130-432D-9B27-79CB33D06BFC}" type="pres">
      <dgm:prSet presAssocID="{08F11C91-65D9-4244-9901-110D202B151D}" presName="node" presStyleLbl="node1" presStyleIdx="0" presStyleCnt="5">
        <dgm:presLayoutVars>
          <dgm:bulletEnabled val="1"/>
        </dgm:presLayoutVars>
      </dgm:prSet>
      <dgm:spPr/>
    </dgm:pt>
    <dgm:pt modelId="{B2688439-8A58-4AE9-94C0-14CDA1556034}" type="pres">
      <dgm:prSet presAssocID="{ACBCD62F-904A-48F7-BD80-EB7BB795BB15}" presName="sibTrans" presStyleCnt="0"/>
      <dgm:spPr/>
    </dgm:pt>
    <dgm:pt modelId="{A3B88CE5-7254-4556-8C3F-B9764BDE4DE7}" type="pres">
      <dgm:prSet presAssocID="{C2E2E668-8D16-4400-84E6-5CCB0437712B}" presName="node" presStyleLbl="node1" presStyleIdx="1" presStyleCnt="5">
        <dgm:presLayoutVars>
          <dgm:bulletEnabled val="1"/>
        </dgm:presLayoutVars>
      </dgm:prSet>
      <dgm:spPr/>
    </dgm:pt>
    <dgm:pt modelId="{B833679F-487A-481A-BD43-DCC9001BA509}" type="pres">
      <dgm:prSet presAssocID="{771897B6-6D53-420E-B402-9532B07DDC16}" presName="sibTrans" presStyleCnt="0"/>
      <dgm:spPr/>
    </dgm:pt>
    <dgm:pt modelId="{BCEF82D5-C1C5-4864-8FDD-DA485597077F}" type="pres">
      <dgm:prSet presAssocID="{6C60DF93-7BA6-4570-A8F4-301CD7375B35}" presName="node" presStyleLbl="node1" presStyleIdx="2" presStyleCnt="5">
        <dgm:presLayoutVars>
          <dgm:bulletEnabled val="1"/>
        </dgm:presLayoutVars>
      </dgm:prSet>
      <dgm:spPr/>
    </dgm:pt>
    <dgm:pt modelId="{CD5CE2C6-4231-4B36-8220-417A69E7D7D8}" type="pres">
      <dgm:prSet presAssocID="{C9040ABD-0FB6-4203-A82C-19827419E972}" presName="sibTrans" presStyleCnt="0"/>
      <dgm:spPr/>
    </dgm:pt>
    <dgm:pt modelId="{1DEE92FE-AE9D-4608-928A-7FD6DF6F1110}" type="pres">
      <dgm:prSet presAssocID="{F1DF0F99-3539-400B-9981-DD369901B795}" presName="node" presStyleLbl="node1" presStyleIdx="3" presStyleCnt="5" custLinFactNeighborX="-55000" custLinFactNeighborY="478">
        <dgm:presLayoutVars>
          <dgm:bulletEnabled val="1"/>
        </dgm:presLayoutVars>
      </dgm:prSet>
      <dgm:spPr/>
    </dgm:pt>
    <dgm:pt modelId="{735B6B6F-97FB-4140-9B6F-9E2839D6D1E2}" type="pres">
      <dgm:prSet presAssocID="{6CBAE766-F0C2-4C94-8E0D-CC091FC3FDA8}" presName="sibTrans" presStyleCnt="0"/>
      <dgm:spPr/>
    </dgm:pt>
    <dgm:pt modelId="{4354A3A7-BAAE-477C-918C-CFDB7DF226FE}" type="pres">
      <dgm:prSet presAssocID="{2B9C4689-A394-42DE-BE33-5B6713A7DAD9}" presName="node" presStyleLbl="node1" presStyleIdx="4" presStyleCnt="5" custLinFactNeighborX="-55000" custLinFactNeighborY="1434">
        <dgm:presLayoutVars>
          <dgm:bulletEnabled val="1"/>
        </dgm:presLayoutVars>
      </dgm:prSet>
      <dgm:spPr/>
    </dgm:pt>
  </dgm:ptLst>
  <dgm:cxnLst>
    <dgm:cxn modelId="{B282B544-D855-4074-9476-8DE022AE2348}" type="presOf" srcId="{2B9C4689-A394-42DE-BE33-5B6713A7DAD9}" destId="{4354A3A7-BAAE-477C-918C-CFDB7DF226FE}" srcOrd="0" destOrd="0" presId="urn:microsoft.com/office/officeart/2005/8/layout/default"/>
    <dgm:cxn modelId="{F8E56169-B02F-43C7-A02F-C17E7305C39C}" type="presOf" srcId="{CF995990-DAC6-413F-938F-7E14E5BF4BBF}" destId="{34109C9E-105C-4BD4-9906-5B7DA1678D90}" srcOrd="0" destOrd="0" presId="urn:microsoft.com/office/officeart/2005/8/layout/default"/>
    <dgm:cxn modelId="{8EE36B49-3634-4942-A103-B2AC1F86FF56}" type="presOf" srcId="{6C60DF93-7BA6-4570-A8F4-301CD7375B35}" destId="{BCEF82D5-C1C5-4864-8FDD-DA485597077F}" srcOrd="0" destOrd="0" presId="urn:microsoft.com/office/officeart/2005/8/layout/default"/>
    <dgm:cxn modelId="{A4EBBB49-2312-4A67-83EC-2F2CB09A2031}" type="presOf" srcId="{08F11C91-65D9-4244-9901-110D202B151D}" destId="{649E7552-E130-432D-9B27-79CB33D06BFC}" srcOrd="0" destOrd="0" presId="urn:microsoft.com/office/officeart/2005/8/layout/default"/>
    <dgm:cxn modelId="{FA23126F-17D2-44C7-AAEF-55853EE10C90}" type="presOf" srcId="{C2E2E668-8D16-4400-84E6-5CCB0437712B}" destId="{A3B88CE5-7254-4556-8C3F-B9764BDE4DE7}" srcOrd="0" destOrd="0" presId="urn:microsoft.com/office/officeart/2005/8/layout/default"/>
    <dgm:cxn modelId="{9EC8AF71-81D1-4D6B-86D4-D4247DA66DA5}" srcId="{CF995990-DAC6-413F-938F-7E14E5BF4BBF}" destId="{F1DF0F99-3539-400B-9981-DD369901B795}" srcOrd="3" destOrd="0" parTransId="{AD5E7FAB-0B65-4266-9490-9F25C2DAFE64}" sibTransId="{6CBAE766-F0C2-4C94-8E0D-CC091FC3FDA8}"/>
    <dgm:cxn modelId="{56B8E251-C8FC-475E-A3F5-9EECACD12B39}" srcId="{CF995990-DAC6-413F-938F-7E14E5BF4BBF}" destId="{C2E2E668-8D16-4400-84E6-5CCB0437712B}" srcOrd="1" destOrd="0" parTransId="{DCE5CC53-E6CA-4BCA-85B5-48049DD37FD3}" sibTransId="{771897B6-6D53-420E-B402-9532B07DDC16}"/>
    <dgm:cxn modelId="{55F9F1AE-2D1F-4F7F-9F78-10891C79A430}" srcId="{CF995990-DAC6-413F-938F-7E14E5BF4BBF}" destId="{2B9C4689-A394-42DE-BE33-5B6713A7DAD9}" srcOrd="4" destOrd="0" parTransId="{21C11754-0438-4CB8-8D66-B4E83DEFC4B9}" sibTransId="{3AF97B0D-82D1-4AE5-A8DF-A0BBC2E098EB}"/>
    <dgm:cxn modelId="{004EB9C1-72C9-46F8-B29A-9A307F5533EA}" type="presOf" srcId="{F1DF0F99-3539-400B-9981-DD369901B795}" destId="{1DEE92FE-AE9D-4608-928A-7FD6DF6F1110}" srcOrd="0" destOrd="0" presId="urn:microsoft.com/office/officeart/2005/8/layout/default"/>
    <dgm:cxn modelId="{02BCE8C4-93D2-4C80-98A2-C5452B020948}" srcId="{CF995990-DAC6-413F-938F-7E14E5BF4BBF}" destId="{6C60DF93-7BA6-4570-A8F4-301CD7375B35}" srcOrd="2" destOrd="0" parTransId="{4E31942F-83E7-48AF-9483-D3E574A53C30}" sibTransId="{C9040ABD-0FB6-4203-A82C-19827419E972}"/>
    <dgm:cxn modelId="{835FCBFF-7AAC-48D0-A093-38F8358FEC94}" srcId="{CF995990-DAC6-413F-938F-7E14E5BF4BBF}" destId="{08F11C91-65D9-4244-9901-110D202B151D}" srcOrd="0" destOrd="0" parTransId="{21FF8160-3E10-46C3-B687-D5C4F13DF9B5}" sibTransId="{ACBCD62F-904A-48F7-BD80-EB7BB795BB15}"/>
    <dgm:cxn modelId="{1E2ABFB4-7688-49DC-9436-D6EE0630EDEE}" type="presParOf" srcId="{34109C9E-105C-4BD4-9906-5B7DA1678D90}" destId="{649E7552-E130-432D-9B27-79CB33D06BFC}" srcOrd="0" destOrd="0" presId="urn:microsoft.com/office/officeart/2005/8/layout/default"/>
    <dgm:cxn modelId="{99139C67-D091-4A69-9623-6B4136CA8789}" type="presParOf" srcId="{34109C9E-105C-4BD4-9906-5B7DA1678D90}" destId="{B2688439-8A58-4AE9-94C0-14CDA1556034}" srcOrd="1" destOrd="0" presId="urn:microsoft.com/office/officeart/2005/8/layout/default"/>
    <dgm:cxn modelId="{B586EEA0-0DC5-4401-ABC7-CE801E56274D}" type="presParOf" srcId="{34109C9E-105C-4BD4-9906-5B7DA1678D90}" destId="{A3B88CE5-7254-4556-8C3F-B9764BDE4DE7}" srcOrd="2" destOrd="0" presId="urn:microsoft.com/office/officeart/2005/8/layout/default"/>
    <dgm:cxn modelId="{49EC3AB8-A380-49B0-BDCB-FCE47DED0FA0}" type="presParOf" srcId="{34109C9E-105C-4BD4-9906-5B7DA1678D90}" destId="{B833679F-487A-481A-BD43-DCC9001BA509}" srcOrd="3" destOrd="0" presId="urn:microsoft.com/office/officeart/2005/8/layout/default"/>
    <dgm:cxn modelId="{BB174190-1524-4A4D-B36D-F3F5FAE40E07}" type="presParOf" srcId="{34109C9E-105C-4BD4-9906-5B7DA1678D90}" destId="{BCEF82D5-C1C5-4864-8FDD-DA485597077F}" srcOrd="4" destOrd="0" presId="urn:microsoft.com/office/officeart/2005/8/layout/default"/>
    <dgm:cxn modelId="{74F59E35-D961-4132-98AA-99F7168141C0}" type="presParOf" srcId="{34109C9E-105C-4BD4-9906-5B7DA1678D90}" destId="{CD5CE2C6-4231-4B36-8220-417A69E7D7D8}" srcOrd="5" destOrd="0" presId="urn:microsoft.com/office/officeart/2005/8/layout/default"/>
    <dgm:cxn modelId="{8927ABD9-55DF-4745-872C-374E08851219}" type="presParOf" srcId="{34109C9E-105C-4BD4-9906-5B7DA1678D90}" destId="{1DEE92FE-AE9D-4608-928A-7FD6DF6F1110}" srcOrd="6" destOrd="0" presId="urn:microsoft.com/office/officeart/2005/8/layout/default"/>
    <dgm:cxn modelId="{61137045-BA47-40D9-A227-9485A765BC38}" type="presParOf" srcId="{34109C9E-105C-4BD4-9906-5B7DA1678D90}" destId="{735B6B6F-97FB-4140-9B6F-9E2839D6D1E2}" srcOrd="7" destOrd="0" presId="urn:microsoft.com/office/officeart/2005/8/layout/default"/>
    <dgm:cxn modelId="{99B04426-1B94-483B-B573-2C2C99AD462F}" type="presParOf" srcId="{34109C9E-105C-4BD4-9906-5B7DA1678D90}" destId="{4354A3A7-BAAE-477C-918C-CFDB7DF226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A1824A-D5A0-47B0-9D22-155CDC0BBE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36E70-1EE2-47B7-8DAB-B0828F374EB5}">
      <dgm:prSet/>
      <dgm:spPr/>
      <dgm:t>
        <a:bodyPr/>
        <a:lstStyle/>
        <a:p>
          <a:r>
            <a:rPr lang="en-US"/>
            <a:t>Extensii pentru Mulțime (M): Adaugă instrucțiuni pentru multiplicare și divizare, facilitând operațiile matematice complexe.</a:t>
          </a:r>
        </a:p>
      </dgm:t>
    </dgm:pt>
    <dgm:pt modelId="{2210B0B6-6D71-428B-9707-79B0F8FB1AF5}" type="parTrans" cxnId="{E3C9B3F0-D8AB-49BB-AA4D-D3171C56123F}">
      <dgm:prSet/>
      <dgm:spPr/>
      <dgm:t>
        <a:bodyPr/>
        <a:lstStyle/>
        <a:p>
          <a:endParaRPr lang="en-US"/>
        </a:p>
      </dgm:t>
    </dgm:pt>
    <dgm:pt modelId="{D05818DF-9178-458D-98C9-B5612550D324}" type="sibTrans" cxnId="{E3C9B3F0-D8AB-49BB-AA4D-D3171C56123F}">
      <dgm:prSet/>
      <dgm:spPr/>
      <dgm:t>
        <a:bodyPr/>
        <a:lstStyle/>
        <a:p>
          <a:endParaRPr lang="en-US"/>
        </a:p>
      </dgm:t>
    </dgm:pt>
    <dgm:pt modelId="{EECD1E57-1B65-4C52-B712-9CA4F77889B9}">
      <dgm:prSet/>
      <dgm:spPr/>
      <dgm:t>
        <a:bodyPr/>
        <a:lstStyle/>
        <a:p>
          <a:r>
            <a:rPr lang="en-US" dirty="0" err="1"/>
            <a:t>Extensii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Încărcare</a:t>
          </a:r>
          <a:r>
            <a:rPr lang="en-US" dirty="0"/>
            <a:t>/</a:t>
          </a:r>
          <a:r>
            <a:rPr lang="en-US" dirty="0" err="1"/>
            <a:t>Stocare</a:t>
          </a:r>
          <a:r>
            <a:rPr lang="en-US" dirty="0"/>
            <a:t> </a:t>
          </a:r>
          <a:r>
            <a:rPr lang="en-US" dirty="0" err="1"/>
            <a:t>Atomică</a:t>
          </a:r>
          <a:r>
            <a:rPr lang="en-US" dirty="0"/>
            <a:t> (A): </a:t>
          </a:r>
          <a:r>
            <a:rPr lang="en-US" dirty="0" err="1"/>
            <a:t>Furnizează</a:t>
          </a:r>
          <a:r>
            <a:rPr lang="en-US" dirty="0"/>
            <a:t> </a:t>
          </a:r>
          <a:r>
            <a:rPr lang="en-US" dirty="0" err="1"/>
            <a:t>instrucțiuni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operațiuni</a:t>
          </a:r>
          <a:r>
            <a:rPr lang="en-US" dirty="0"/>
            <a:t> </a:t>
          </a:r>
          <a:r>
            <a:rPr lang="en-US" dirty="0" err="1"/>
            <a:t>atomice</a:t>
          </a:r>
          <a:r>
            <a:rPr lang="en-US" dirty="0"/>
            <a:t>, </a:t>
          </a:r>
          <a:r>
            <a:rPr lang="en-US" dirty="0" err="1"/>
            <a:t>asigurând</a:t>
          </a:r>
          <a:r>
            <a:rPr lang="en-US" dirty="0"/>
            <a:t> </a:t>
          </a:r>
          <a:r>
            <a:rPr lang="en-US" dirty="0" err="1"/>
            <a:t>consistența</a:t>
          </a:r>
          <a:r>
            <a:rPr lang="en-US" dirty="0"/>
            <a:t> </a:t>
          </a:r>
          <a:r>
            <a:rPr lang="en-US" dirty="0" err="1"/>
            <a:t>datelor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medii</a:t>
          </a:r>
          <a:r>
            <a:rPr lang="en-US" dirty="0"/>
            <a:t> </a:t>
          </a:r>
          <a:r>
            <a:rPr lang="en-US" dirty="0" err="1"/>
            <a:t>concurente</a:t>
          </a:r>
          <a:r>
            <a:rPr lang="en-US" dirty="0"/>
            <a:t>.</a:t>
          </a:r>
        </a:p>
      </dgm:t>
    </dgm:pt>
    <dgm:pt modelId="{20459031-00D3-44FC-8BD8-E237C1C030C6}" type="parTrans" cxnId="{DCE2ADC4-C036-4AB1-9CC9-A5DEC8A41841}">
      <dgm:prSet/>
      <dgm:spPr/>
      <dgm:t>
        <a:bodyPr/>
        <a:lstStyle/>
        <a:p>
          <a:endParaRPr lang="en-US"/>
        </a:p>
      </dgm:t>
    </dgm:pt>
    <dgm:pt modelId="{E9CA830E-0BD4-4936-BB0C-0B484F85DC23}" type="sibTrans" cxnId="{DCE2ADC4-C036-4AB1-9CC9-A5DEC8A41841}">
      <dgm:prSet/>
      <dgm:spPr/>
      <dgm:t>
        <a:bodyPr/>
        <a:lstStyle/>
        <a:p>
          <a:endParaRPr lang="en-US"/>
        </a:p>
      </dgm:t>
    </dgm:pt>
    <dgm:pt modelId="{4E947918-087B-4813-9030-7C580FDDC900}">
      <dgm:prSet/>
      <dgm:spPr/>
      <dgm:t>
        <a:bodyPr/>
        <a:lstStyle/>
        <a:p>
          <a:r>
            <a:rPr lang="en-US" dirty="0" err="1"/>
            <a:t>Extensii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ințelegere</a:t>
          </a:r>
          <a:r>
            <a:rPr lang="en-US" dirty="0"/>
            <a:t> </a:t>
          </a:r>
          <a:r>
            <a:rPr lang="en-US" dirty="0" err="1"/>
            <a:t>Atomică</a:t>
          </a:r>
          <a:r>
            <a:rPr lang="en-US" dirty="0"/>
            <a:t> (</a:t>
          </a:r>
          <a:r>
            <a:rPr lang="en-US" dirty="0" err="1"/>
            <a:t>Zicsr</a:t>
          </a:r>
          <a:r>
            <a:rPr lang="en-US" dirty="0"/>
            <a:t>): </a:t>
          </a:r>
          <a:r>
            <a:rPr lang="en-US" dirty="0" err="1"/>
            <a:t>Abordează</a:t>
          </a:r>
          <a:r>
            <a:rPr lang="en-US" dirty="0"/>
            <a:t> </a:t>
          </a:r>
          <a:r>
            <a:rPr lang="en-US" dirty="0" err="1"/>
            <a:t>instrucțiuni</a:t>
          </a:r>
          <a:r>
            <a:rPr lang="en-US" dirty="0"/>
            <a:t> </a:t>
          </a:r>
          <a:r>
            <a:rPr lang="en-US" dirty="0" err="1"/>
            <a:t>specifice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gestionarea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interogarea</a:t>
          </a:r>
          <a:r>
            <a:rPr lang="en-US" dirty="0"/>
            <a:t> </a:t>
          </a:r>
          <a:r>
            <a:rPr lang="en-US" dirty="0" err="1"/>
            <a:t>stării</a:t>
          </a:r>
          <a:r>
            <a:rPr lang="en-US" dirty="0"/>
            <a:t> de control a </a:t>
          </a:r>
          <a:r>
            <a:rPr lang="en-US" dirty="0" err="1"/>
            <a:t>înțelegerii</a:t>
          </a:r>
          <a:r>
            <a:rPr lang="en-US" dirty="0"/>
            <a:t> </a:t>
          </a:r>
          <a:r>
            <a:rPr lang="en-US" dirty="0" err="1"/>
            <a:t>atomice</a:t>
          </a:r>
          <a:r>
            <a:rPr lang="en-US" dirty="0"/>
            <a:t>.</a:t>
          </a:r>
        </a:p>
      </dgm:t>
    </dgm:pt>
    <dgm:pt modelId="{33BCEB66-8D94-4CE1-9901-949C71800B1F}" type="parTrans" cxnId="{298D7B24-CB73-4DF7-94CB-21FF3917F3E0}">
      <dgm:prSet/>
      <dgm:spPr/>
      <dgm:t>
        <a:bodyPr/>
        <a:lstStyle/>
        <a:p>
          <a:endParaRPr lang="en-US"/>
        </a:p>
      </dgm:t>
    </dgm:pt>
    <dgm:pt modelId="{30295195-F488-447F-84EE-3FDA6E3B2F72}" type="sibTrans" cxnId="{298D7B24-CB73-4DF7-94CB-21FF3917F3E0}">
      <dgm:prSet/>
      <dgm:spPr/>
      <dgm:t>
        <a:bodyPr/>
        <a:lstStyle/>
        <a:p>
          <a:endParaRPr lang="en-US"/>
        </a:p>
      </dgm:t>
    </dgm:pt>
    <dgm:pt modelId="{6FE6B692-6488-40E1-ABE3-A22BF07A0938}">
      <dgm:prSet/>
      <dgm:spPr/>
      <dgm:t>
        <a:bodyPr/>
        <a:lstStyle/>
        <a:p>
          <a:r>
            <a:rPr lang="en-US"/>
            <a:t>Extensii pentru Platforme Înglobate (E): Optimizează setul de instrucțiuni pentru aplicații înglobate, cum ar fi dispozitivele IoT și microcontrolerele.</a:t>
          </a:r>
        </a:p>
      </dgm:t>
    </dgm:pt>
    <dgm:pt modelId="{F98F7A41-A60B-479A-81A9-4B4396E02F38}" type="parTrans" cxnId="{F22F5BB1-776A-4205-9312-825F9051EA0C}">
      <dgm:prSet/>
      <dgm:spPr/>
      <dgm:t>
        <a:bodyPr/>
        <a:lstStyle/>
        <a:p>
          <a:endParaRPr lang="en-US"/>
        </a:p>
      </dgm:t>
    </dgm:pt>
    <dgm:pt modelId="{27CE114B-1571-4674-8C3D-59A7BFC8B0F0}" type="sibTrans" cxnId="{F22F5BB1-776A-4205-9312-825F9051EA0C}">
      <dgm:prSet/>
      <dgm:spPr/>
      <dgm:t>
        <a:bodyPr/>
        <a:lstStyle/>
        <a:p>
          <a:endParaRPr lang="en-US"/>
        </a:p>
      </dgm:t>
    </dgm:pt>
    <dgm:pt modelId="{174DE92D-A9E7-4D88-A546-0B0B53E387F7}" type="pres">
      <dgm:prSet presAssocID="{A3A1824A-D5A0-47B0-9D22-155CDC0BBEEE}" presName="linear" presStyleCnt="0">
        <dgm:presLayoutVars>
          <dgm:animLvl val="lvl"/>
          <dgm:resizeHandles val="exact"/>
        </dgm:presLayoutVars>
      </dgm:prSet>
      <dgm:spPr/>
    </dgm:pt>
    <dgm:pt modelId="{A3448697-E2AA-470E-ACC2-60085B3F5FD6}" type="pres">
      <dgm:prSet presAssocID="{00236E70-1EE2-47B7-8DAB-B0828F374E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797009-D814-49C3-B5C0-1CF33E28C00E}" type="pres">
      <dgm:prSet presAssocID="{D05818DF-9178-458D-98C9-B5612550D324}" presName="spacer" presStyleCnt="0"/>
      <dgm:spPr/>
    </dgm:pt>
    <dgm:pt modelId="{7F56E2D1-CD89-4674-A0C9-FE7DA176908E}" type="pres">
      <dgm:prSet presAssocID="{EECD1E57-1B65-4C52-B712-9CA4F7788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157E31-6EB8-4A37-8980-0381DE981C0E}" type="pres">
      <dgm:prSet presAssocID="{E9CA830E-0BD4-4936-BB0C-0B484F85DC23}" presName="spacer" presStyleCnt="0"/>
      <dgm:spPr/>
    </dgm:pt>
    <dgm:pt modelId="{C8D32B86-F330-488F-8F3F-4A58FD7C2EBB}" type="pres">
      <dgm:prSet presAssocID="{4E947918-087B-4813-9030-7C580FDDC9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40C6E1-1082-400A-B3D1-96B1EC591C74}" type="pres">
      <dgm:prSet presAssocID="{30295195-F488-447F-84EE-3FDA6E3B2F72}" presName="spacer" presStyleCnt="0"/>
      <dgm:spPr/>
    </dgm:pt>
    <dgm:pt modelId="{9660F4AB-88A8-4A8A-9FD9-1AF96D6CD92A}" type="pres">
      <dgm:prSet presAssocID="{6FE6B692-6488-40E1-ABE3-A22BF07A09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F4AC0A-54B0-47C5-85DE-23AA2760F3B4}" type="presOf" srcId="{4E947918-087B-4813-9030-7C580FDDC900}" destId="{C8D32B86-F330-488F-8F3F-4A58FD7C2EBB}" srcOrd="0" destOrd="0" presId="urn:microsoft.com/office/officeart/2005/8/layout/vList2"/>
    <dgm:cxn modelId="{298D7B24-CB73-4DF7-94CB-21FF3917F3E0}" srcId="{A3A1824A-D5A0-47B0-9D22-155CDC0BBEEE}" destId="{4E947918-087B-4813-9030-7C580FDDC900}" srcOrd="2" destOrd="0" parTransId="{33BCEB66-8D94-4CE1-9901-949C71800B1F}" sibTransId="{30295195-F488-447F-84EE-3FDA6E3B2F72}"/>
    <dgm:cxn modelId="{3F6F695F-2469-47DC-B068-63BD55C3A8A6}" type="presOf" srcId="{A3A1824A-D5A0-47B0-9D22-155CDC0BBEEE}" destId="{174DE92D-A9E7-4D88-A546-0B0B53E387F7}" srcOrd="0" destOrd="0" presId="urn:microsoft.com/office/officeart/2005/8/layout/vList2"/>
    <dgm:cxn modelId="{C23D1C6A-480E-4C48-88C4-315E9D2DE886}" type="presOf" srcId="{EECD1E57-1B65-4C52-B712-9CA4F77889B9}" destId="{7F56E2D1-CD89-4674-A0C9-FE7DA176908E}" srcOrd="0" destOrd="0" presId="urn:microsoft.com/office/officeart/2005/8/layout/vList2"/>
    <dgm:cxn modelId="{263AFB75-EA23-409B-92C3-0001397825D2}" type="presOf" srcId="{6FE6B692-6488-40E1-ABE3-A22BF07A0938}" destId="{9660F4AB-88A8-4A8A-9FD9-1AF96D6CD92A}" srcOrd="0" destOrd="0" presId="urn:microsoft.com/office/officeart/2005/8/layout/vList2"/>
    <dgm:cxn modelId="{F22F5BB1-776A-4205-9312-825F9051EA0C}" srcId="{A3A1824A-D5A0-47B0-9D22-155CDC0BBEEE}" destId="{6FE6B692-6488-40E1-ABE3-A22BF07A0938}" srcOrd="3" destOrd="0" parTransId="{F98F7A41-A60B-479A-81A9-4B4396E02F38}" sibTransId="{27CE114B-1571-4674-8C3D-59A7BFC8B0F0}"/>
    <dgm:cxn modelId="{DCE2ADC4-C036-4AB1-9CC9-A5DEC8A41841}" srcId="{A3A1824A-D5A0-47B0-9D22-155CDC0BBEEE}" destId="{EECD1E57-1B65-4C52-B712-9CA4F77889B9}" srcOrd="1" destOrd="0" parTransId="{20459031-00D3-44FC-8BD8-E237C1C030C6}" sibTransId="{E9CA830E-0BD4-4936-BB0C-0B484F85DC23}"/>
    <dgm:cxn modelId="{E3C9B3F0-D8AB-49BB-AA4D-D3171C56123F}" srcId="{A3A1824A-D5A0-47B0-9D22-155CDC0BBEEE}" destId="{00236E70-1EE2-47B7-8DAB-B0828F374EB5}" srcOrd="0" destOrd="0" parTransId="{2210B0B6-6D71-428B-9707-79B0F8FB1AF5}" sibTransId="{D05818DF-9178-458D-98C9-B5612550D324}"/>
    <dgm:cxn modelId="{8DA722F2-5AD7-4B98-9190-EAEDD9CD5F25}" type="presOf" srcId="{00236E70-1EE2-47B7-8DAB-B0828F374EB5}" destId="{A3448697-E2AA-470E-ACC2-60085B3F5FD6}" srcOrd="0" destOrd="0" presId="urn:microsoft.com/office/officeart/2005/8/layout/vList2"/>
    <dgm:cxn modelId="{6B220B4B-DEFB-428C-83A1-EFC3FDBEE6CF}" type="presParOf" srcId="{174DE92D-A9E7-4D88-A546-0B0B53E387F7}" destId="{A3448697-E2AA-470E-ACC2-60085B3F5FD6}" srcOrd="0" destOrd="0" presId="urn:microsoft.com/office/officeart/2005/8/layout/vList2"/>
    <dgm:cxn modelId="{C6F1E834-7651-4FA7-8957-757F083A5017}" type="presParOf" srcId="{174DE92D-A9E7-4D88-A546-0B0B53E387F7}" destId="{82797009-D814-49C3-B5C0-1CF33E28C00E}" srcOrd="1" destOrd="0" presId="urn:microsoft.com/office/officeart/2005/8/layout/vList2"/>
    <dgm:cxn modelId="{66B06636-EFA1-4AE3-9157-AE00B3B87DA4}" type="presParOf" srcId="{174DE92D-A9E7-4D88-A546-0B0B53E387F7}" destId="{7F56E2D1-CD89-4674-A0C9-FE7DA176908E}" srcOrd="2" destOrd="0" presId="urn:microsoft.com/office/officeart/2005/8/layout/vList2"/>
    <dgm:cxn modelId="{437F28CA-BAF3-46D4-B759-641F7FD0363B}" type="presParOf" srcId="{174DE92D-A9E7-4D88-A546-0B0B53E387F7}" destId="{EF157E31-6EB8-4A37-8980-0381DE981C0E}" srcOrd="3" destOrd="0" presId="urn:microsoft.com/office/officeart/2005/8/layout/vList2"/>
    <dgm:cxn modelId="{BEB69E61-0BDB-4DAE-BF95-B7D0602ADFCD}" type="presParOf" srcId="{174DE92D-A9E7-4D88-A546-0B0B53E387F7}" destId="{C8D32B86-F330-488F-8F3F-4A58FD7C2EBB}" srcOrd="4" destOrd="0" presId="urn:microsoft.com/office/officeart/2005/8/layout/vList2"/>
    <dgm:cxn modelId="{A1227DEA-ED94-47AA-B129-E2F75D5AB4F6}" type="presParOf" srcId="{174DE92D-A9E7-4D88-A546-0B0B53E387F7}" destId="{1D40C6E1-1082-400A-B3D1-96B1EC591C74}" srcOrd="5" destOrd="0" presId="urn:microsoft.com/office/officeart/2005/8/layout/vList2"/>
    <dgm:cxn modelId="{0244511B-A575-4AD6-9142-5B5A7BAB900D}" type="presParOf" srcId="{174DE92D-A9E7-4D88-A546-0B0B53E387F7}" destId="{9660F4AB-88A8-4A8A-9FD9-1AF96D6CD9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F597F-D44C-4D4A-B7ED-85E708D2B0AB}">
      <dsp:nvSpPr>
        <dsp:cNvPr id="0" name=""/>
        <dsp:cNvSpPr/>
      </dsp:nvSpPr>
      <dsp:spPr>
        <a:xfrm>
          <a:off x="0" y="2566"/>
          <a:ext cx="63950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E85F8-773B-48DF-808F-CB6D856DAB66}">
      <dsp:nvSpPr>
        <dsp:cNvPr id="0" name=""/>
        <dsp:cNvSpPr/>
      </dsp:nvSpPr>
      <dsp:spPr>
        <a:xfrm>
          <a:off x="0" y="2566"/>
          <a:ext cx="6395082" cy="175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Deschidere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Flexibilitate</a:t>
          </a:r>
          <a:r>
            <a:rPr lang="en-US" sz="2000" kern="1200" dirty="0"/>
            <a:t>: </a:t>
          </a:r>
          <a:r>
            <a:rPr lang="en-US" sz="2000" kern="1200" dirty="0" err="1"/>
            <a:t>Arhitectura</a:t>
          </a:r>
          <a:r>
            <a:rPr lang="en-US" sz="2000" kern="1200" dirty="0"/>
            <a:t> RISC-V se </a:t>
          </a:r>
          <a:r>
            <a:rPr lang="en-US" sz="2000" kern="1200" dirty="0" err="1"/>
            <a:t>remarcă</a:t>
          </a:r>
          <a:r>
            <a:rPr lang="en-US" sz="2000" kern="1200" dirty="0"/>
            <a:t> </a:t>
          </a:r>
          <a:r>
            <a:rPr lang="en-US" sz="2000" kern="1200" dirty="0" err="1"/>
            <a:t>prin</a:t>
          </a:r>
          <a:r>
            <a:rPr lang="en-US" sz="2000" kern="1200" dirty="0"/>
            <a:t> </a:t>
          </a:r>
          <a:r>
            <a:rPr lang="en-US" sz="2000" kern="1200" dirty="0" err="1"/>
            <a:t>deschiderea</a:t>
          </a:r>
          <a:r>
            <a:rPr lang="en-US" sz="2000" kern="1200" dirty="0"/>
            <a:t> </a:t>
          </a:r>
          <a:r>
            <a:rPr lang="en-US" sz="2000" kern="1200" dirty="0" err="1"/>
            <a:t>sa</a:t>
          </a:r>
          <a:r>
            <a:rPr lang="en-US" sz="2000" kern="1200" dirty="0"/>
            <a:t>, </a:t>
          </a:r>
          <a:r>
            <a:rPr lang="en-US" sz="2000" kern="1200" dirty="0" err="1"/>
            <a:t>oferind</a:t>
          </a:r>
          <a:r>
            <a:rPr lang="en-US" sz="2000" kern="1200" dirty="0"/>
            <a:t> </a:t>
          </a:r>
          <a:r>
            <a:rPr lang="en-US" sz="2000" kern="1200" dirty="0" err="1"/>
            <a:t>acces</a:t>
          </a:r>
          <a:r>
            <a:rPr lang="en-US" sz="2000" kern="1200" dirty="0"/>
            <a:t> la </a:t>
          </a:r>
          <a:r>
            <a:rPr lang="en-US" sz="2000" kern="1200" dirty="0" err="1"/>
            <a:t>planurile</a:t>
          </a:r>
          <a:r>
            <a:rPr lang="en-US" sz="2000" kern="1200" dirty="0"/>
            <a:t> </a:t>
          </a:r>
          <a:r>
            <a:rPr lang="en-US" sz="2000" kern="1200" dirty="0" err="1"/>
            <a:t>arhitecturii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eliminând</a:t>
          </a:r>
          <a:r>
            <a:rPr lang="en-US" sz="2000" kern="1200" dirty="0"/>
            <a:t> </a:t>
          </a:r>
          <a:r>
            <a:rPr lang="en-US" sz="2000" kern="1200" dirty="0" err="1"/>
            <a:t>taxele</a:t>
          </a:r>
          <a:r>
            <a:rPr lang="en-US" sz="2000" kern="1200" dirty="0"/>
            <a:t> de </a:t>
          </a:r>
          <a:r>
            <a:rPr lang="en-US" sz="2000" kern="1200" dirty="0" err="1"/>
            <a:t>licență</a:t>
          </a:r>
          <a:r>
            <a:rPr lang="en-US" sz="2000" kern="1200" dirty="0"/>
            <a:t>. </a:t>
          </a:r>
          <a:r>
            <a:rPr lang="en-US" sz="2000" kern="1200" dirty="0" err="1"/>
            <a:t>Această</a:t>
          </a:r>
          <a:r>
            <a:rPr lang="en-US" sz="2000" kern="1200" dirty="0"/>
            <a:t> </a:t>
          </a:r>
          <a:r>
            <a:rPr lang="en-US" sz="2000" kern="1200" dirty="0" err="1"/>
            <a:t>caracteristică</a:t>
          </a:r>
          <a:r>
            <a:rPr lang="en-US" sz="2000" kern="1200" dirty="0"/>
            <a:t> </a:t>
          </a:r>
          <a:r>
            <a:rPr lang="en-US" sz="2000" kern="1200" dirty="0" err="1"/>
            <a:t>sprijină</a:t>
          </a:r>
          <a:r>
            <a:rPr lang="en-US" sz="2000" kern="1200" dirty="0"/>
            <a:t> </a:t>
          </a:r>
          <a:r>
            <a:rPr lang="en-US" sz="2000" kern="1200" dirty="0" err="1"/>
            <a:t>inovația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permite</a:t>
          </a:r>
          <a:r>
            <a:rPr lang="en-US" sz="2000" kern="1200" dirty="0"/>
            <a:t> </a:t>
          </a:r>
          <a:r>
            <a:rPr lang="en-US" sz="2000" kern="1200" dirty="0" err="1"/>
            <a:t>personalizarea</a:t>
          </a:r>
          <a:r>
            <a:rPr lang="en-US" sz="2000" kern="1200" dirty="0"/>
            <a:t> </a:t>
          </a:r>
          <a:r>
            <a:rPr lang="en-US" sz="2000" kern="1200" dirty="0" err="1"/>
            <a:t>extinsă</a:t>
          </a:r>
          <a:r>
            <a:rPr lang="en-US" sz="2000" kern="1200" dirty="0"/>
            <a:t> a </a:t>
          </a:r>
          <a:r>
            <a:rPr lang="en-US" sz="2000" kern="1200" dirty="0" err="1"/>
            <a:t>procesoarelor</a:t>
          </a:r>
          <a:r>
            <a:rPr lang="en-US" sz="2000" kern="1200" dirty="0"/>
            <a:t>, </a:t>
          </a:r>
          <a:r>
            <a:rPr lang="en-US" sz="2000" kern="1200" dirty="0" err="1"/>
            <a:t>adaptându</a:t>
          </a:r>
          <a:r>
            <a:rPr lang="en-US" sz="2000" kern="1200" dirty="0"/>
            <a:t>-le la </a:t>
          </a:r>
          <a:r>
            <a:rPr lang="en-US" sz="2000" kern="1200" dirty="0" err="1"/>
            <a:t>nevoile</a:t>
          </a:r>
          <a:r>
            <a:rPr lang="en-US" sz="2000" kern="1200" dirty="0"/>
            <a:t> </a:t>
          </a:r>
          <a:r>
            <a:rPr lang="en-US" sz="2000" kern="1200" dirty="0" err="1"/>
            <a:t>specifice</a:t>
          </a:r>
          <a:r>
            <a:rPr lang="en-US" sz="2000" kern="1200" dirty="0"/>
            <a:t>.</a:t>
          </a:r>
        </a:p>
      </dsp:txBody>
      <dsp:txXfrm>
        <a:off x="0" y="2566"/>
        <a:ext cx="6395082" cy="1750569"/>
      </dsp:txXfrm>
    </dsp:sp>
    <dsp:sp modelId="{54FFF15D-C983-4952-860F-282DBDD9C286}">
      <dsp:nvSpPr>
        <dsp:cNvPr id="0" name=""/>
        <dsp:cNvSpPr/>
      </dsp:nvSpPr>
      <dsp:spPr>
        <a:xfrm>
          <a:off x="0" y="1753135"/>
          <a:ext cx="63950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E42C-1AC5-4DA0-92DD-E19A2BF8F76F}">
      <dsp:nvSpPr>
        <dsp:cNvPr id="0" name=""/>
        <dsp:cNvSpPr/>
      </dsp:nvSpPr>
      <dsp:spPr>
        <a:xfrm>
          <a:off x="0" y="1753135"/>
          <a:ext cx="6395082" cy="175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Modularitate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Extensibilitate</a:t>
          </a:r>
          <a:r>
            <a:rPr lang="en-US" sz="2000" kern="1200" dirty="0"/>
            <a:t>: </a:t>
          </a:r>
          <a:r>
            <a:rPr lang="en-US" sz="2000" kern="1200" dirty="0" err="1"/>
            <a:t>Principiile</a:t>
          </a:r>
          <a:r>
            <a:rPr lang="en-US" sz="2000" kern="1200" dirty="0"/>
            <a:t> de </a:t>
          </a:r>
          <a:r>
            <a:rPr lang="en-US" sz="2000" kern="1200" dirty="0" err="1"/>
            <a:t>proiectare</a:t>
          </a:r>
          <a:r>
            <a:rPr lang="en-US" sz="2000" kern="1200" dirty="0"/>
            <a:t> ale RISC-V </a:t>
          </a:r>
          <a:r>
            <a:rPr lang="en-US" sz="2000" kern="1200" dirty="0" err="1"/>
            <a:t>includ</a:t>
          </a:r>
          <a:r>
            <a:rPr lang="en-US" sz="2000" kern="1200" dirty="0"/>
            <a:t> </a:t>
          </a:r>
          <a:r>
            <a:rPr lang="en-US" sz="2000" kern="1200" dirty="0" err="1"/>
            <a:t>modularitatea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extensibilitatea</a:t>
          </a:r>
          <a:r>
            <a:rPr lang="en-US" sz="2000" kern="1200" dirty="0"/>
            <a:t>. ISA </a:t>
          </a:r>
          <a:r>
            <a:rPr lang="en-US" sz="2000" kern="1200" dirty="0" err="1"/>
            <a:t>este</a:t>
          </a:r>
          <a:r>
            <a:rPr lang="en-US" sz="2000" kern="1200" dirty="0"/>
            <a:t> </a:t>
          </a:r>
          <a:r>
            <a:rPr lang="en-US" sz="2000" kern="1200" dirty="0" err="1"/>
            <a:t>organizată</a:t>
          </a:r>
          <a:r>
            <a:rPr lang="en-US" sz="2000" kern="1200" dirty="0"/>
            <a:t> </a:t>
          </a:r>
          <a:r>
            <a:rPr lang="en-US" sz="2000" kern="1200" dirty="0" err="1"/>
            <a:t>într</a:t>
          </a:r>
          <a:r>
            <a:rPr lang="en-US" sz="2000" kern="1200" dirty="0"/>
            <a:t>-un set de </a:t>
          </a:r>
          <a:r>
            <a:rPr lang="en-US" sz="2000" kern="1200" dirty="0" err="1"/>
            <a:t>instrucțiuni</a:t>
          </a:r>
          <a:r>
            <a:rPr lang="en-US" sz="2000" kern="1200" dirty="0"/>
            <a:t> de </a:t>
          </a:r>
          <a:r>
            <a:rPr lang="en-US" sz="2000" kern="1200" dirty="0" err="1"/>
            <a:t>bază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extensii</a:t>
          </a:r>
          <a:r>
            <a:rPr lang="en-US" sz="2000" kern="1200" dirty="0"/>
            <a:t> </a:t>
          </a:r>
          <a:r>
            <a:rPr lang="en-US" sz="2000" kern="1200" dirty="0" err="1"/>
            <a:t>opționale</a:t>
          </a:r>
          <a:r>
            <a:rPr lang="en-US" sz="2000" kern="1200" dirty="0"/>
            <a:t>, </a:t>
          </a:r>
          <a:r>
            <a:rPr lang="en-US" sz="2000" kern="1200" dirty="0" err="1"/>
            <a:t>permițând</a:t>
          </a:r>
          <a:r>
            <a:rPr lang="en-US" sz="2000" kern="1200" dirty="0"/>
            <a:t> </a:t>
          </a:r>
          <a:r>
            <a:rPr lang="en-US" sz="2000" kern="1200" dirty="0" err="1"/>
            <a:t>proiectanților</a:t>
          </a:r>
          <a:r>
            <a:rPr lang="en-US" sz="2000" kern="1200" dirty="0"/>
            <a:t> </a:t>
          </a:r>
          <a:r>
            <a:rPr lang="en-US" sz="2000" kern="1200" dirty="0" err="1"/>
            <a:t>să</a:t>
          </a:r>
          <a:r>
            <a:rPr lang="en-US" sz="2000" kern="1200" dirty="0"/>
            <a:t> </a:t>
          </a:r>
          <a:r>
            <a:rPr lang="en-US" sz="2000" kern="1200" dirty="0" err="1"/>
            <a:t>creeze</a:t>
          </a:r>
          <a:r>
            <a:rPr lang="en-US" sz="2000" kern="1200" dirty="0"/>
            <a:t> </a:t>
          </a:r>
          <a:r>
            <a:rPr lang="en-US" sz="2000" kern="1200" dirty="0" err="1"/>
            <a:t>procesoare</a:t>
          </a:r>
          <a:r>
            <a:rPr lang="en-US" sz="2000" kern="1200" dirty="0"/>
            <a:t> </a:t>
          </a:r>
          <a:r>
            <a:rPr lang="en-US" sz="2000" kern="1200" dirty="0" err="1"/>
            <a:t>personalizate</a:t>
          </a:r>
          <a:r>
            <a:rPr lang="en-US" sz="2000" kern="1200" dirty="0"/>
            <a:t> </a:t>
          </a:r>
          <a:r>
            <a:rPr lang="en-US" sz="2000" kern="1200" dirty="0" err="1"/>
            <a:t>prin</a:t>
          </a:r>
          <a:r>
            <a:rPr lang="en-US" sz="2000" kern="1200" dirty="0"/>
            <a:t> </a:t>
          </a:r>
          <a:r>
            <a:rPr lang="en-US" sz="2000" kern="1200" dirty="0" err="1"/>
            <a:t>selectarea</a:t>
          </a:r>
          <a:r>
            <a:rPr lang="en-US" sz="2000" kern="1200" dirty="0"/>
            <a:t> </a:t>
          </a:r>
          <a:r>
            <a:rPr lang="en-US" sz="2000" kern="1200" dirty="0" err="1"/>
            <a:t>funcționalităților</a:t>
          </a:r>
          <a:r>
            <a:rPr lang="en-US" sz="2000" kern="1200" dirty="0"/>
            <a:t> </a:t>
          </a:r>
          <a:r>
            <a:rPr lang="en-US" sz="2000" kern="1200" dirty="0" err="1"/>
            <a:t>necesare</a:t>
          </a:r>
          <a:r>
            <a:rPr lang="en-US" sz="2000" kern="1200" dirty="0"/>
            <a:t> </a:t>
          </a:r>
          <a:r>
            <a:rPr lang="en-US" sz="2000" kern="1200" dirty="0" err="1"/>
            <a:t>pentru</a:t>
          </a:r>
          <a:r>
            <a:rPr lang="en-US" sz="2000" kern="1200" dirty="0"/>
            <a:t> </a:t>
          </a:r>
          <a:r>
            <a:rPr lang="en-US" sz="2000" kern="1200" dirty="0" err="1"/>
            <a:t>cazul</a:t>
          </a:r>
          <a:r>
            <a:rPr lang="en-US" sz="2000" kern="1200" dirty="0"/>
            <a:t> lor de </a:t>
          </a:r>
          <a:r>
            <a:rPr lang="en-US" sz="2000" kern="1200" dirty="0" err="1"/>
            <a:t>utilizare</a:t>
          </a:r>
          <a:r>
            <a:rPr lang="en-US" sz="2000" kern="1200" dirty="0"/>
            <a:t>.</a:t>
          </a:r>
        </a:p>
      </dsp:txBody>
      <dsp:txXfrm>
        <a:off x="0" y="1753135"/>
        <a:ext cx="6395082" cy="1750569"/>
      </dsp:txXfrm>
    </dsp:sp>
    <dsp:sp modelId="{E41CCC1B-F12C-46B4-B1BC-F480873F2F05}">
      <dsp:nvSpPr>
        <dsp:cNvPr id="0" name=""/>
        <dsp:cNvSpPr/>
      </dsp:nvSpPr>
      <dsp:spPr>
        <a:xfrm>
          <a:off x="0" y="3503705"/>
          <a:ext cx="63950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D421-BFB1-4AF2-BA94-5747A31C3CD6}">
      <dsp:nvSpPr>
        <dsp:cNvPr id="0" name=""/>
        <dsp:cNvSpPr/>
      </dsp:nvSpPr>
      <dsp:spPr>
        <a:xfrm>
          <a:off x="0" y="3503705"/>
          <a:ext cx="6395082" cy="175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Colaborare</a:t>
          </a:r>
          <a:r>
            <a:rPr lang="en-US" sz="2000" kern="1200" dirty="0"/>
            <a:t> </a:t>
          </a:r>
          <a:r>
            <a:rPr lang="en-US" sz="2000" kern="1200" dirty="0" err="1"/>
            <a:t>în</a:t>
          </a:r>
          <a:r>
            <a:rPr lang="en-US" sz="2000" kern="1200" dirty="0"/>
            <a:t> </a:t>
          </a:r>
          <a:r>
            <a:rPr lang="en-US" sz="2000" kern="1200" dirty="0" err="1"/>
            <a:t>Comunitate</a:t>
          </a:r>
          <a:r>
            <a:rPr lang="en-US" sz="2000" kern="1200" dirty="0"/>
            <a:t>: </a:t>
          </a:r>
          <a:r>
            <a:rPr lang="en-US" sz="2000" kern="1200" dirty="0" err="1"/>
            <a:t>Ecosistemul</a:t>
          </a:r>
          <a:r>
            <a:rPr lang="en-US" sz="2000" kern="1200" dirty="0"/>
            <a:t> RISC-V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comunitatea</a:t>
          </a:r>
          <a:r>
            <a:rPr lang="en-US" sz="2000" kern="1200" dirty="0"/>
            <a:t> </a:t>
          </a:r>
          <a:r>
            <a:rPr lang="en-US" sz="2000" kern="1200" dirty="0" err="1"/>
            <a:t>asociată</a:t>
          </a:r>
          <a:r>
            <a:rPr lang="en-US" sz="2000" kern="1200" dirty="0"/>
            <a:t>, </a:t>
          </a:r>
          <a:r>
            <a:rPr lang="en-US" sz="2000" kern="1200" dirty="0" err="1"/>
            <a:t>formată</a:t>
          </a:r>
          <a:r>
            <a:rPr lang="en-US" sz="2000" kern="1200" dirty="0"/>
            <a:t> din </a:t>
          </a:r>
          <a:r>
            <a:rPr lang="en-US" sz="2000" kern="1200" dirty="0" err="1"/>
            <a:t>organizații</a:t>
          </a:r>
          <a:r>
            <a:rPr lang="en-US" sz="2000" kern="1200" dirty="0"/>
            <a:t> diverse, </a:t>
          </a:r>
          <a:r>
            <a:rPr lang="en-US" sz="2000" kern="1200" dirty="0" err="1"/>
            <a:t>dezvoltatori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contribuitori</a:t>
          </a:r>
          <a:r>
            <a:rPr lang="en-US" sz="2000" kern="1200" dirty="0"/>
            <a:t> </a:t>
          </a:r>
          <a:r>
            <a:rPr lang="en-US" sz="2000" kern="1200" dirty="0" err="1"/>
            <a:t>individuali</a:t>
          </a:r>
          <a:r>
            <a:rPr lang="en-US" sz="2000" kern="1200" dirty="0"/>
            <a:t>, </a:t>
          </a:r>
          <a:r>
            <a:rPr lang="en-US" sz="2000" kern="1200" dirty="0" err="1"/>
            <a:t>sprijină</a:t>
          </a:r>
          <a:r>
            <a:rPr lang="en-US" sz="2000" kern="1200" dirty="0"/>
            <a:t> </a:t>
          </a:r>
          <a:r>
            <a:rPr lang="en-US" sz="2000" kern="1200" dirty="0" err="1"/>
            <a:t>colaborarea</a:t>
          </a:r>
          <a:r>
            <a:rPr lang="en-US" sz="2000" kern="1200" dirty="0"/>
            <a:t>, </a:t>
          </a:r>
          <a:r>
            <a:rPr lang="en-US" sz="2000" kern="1200" dirty="0" err="1"/>
            <a:t>inovația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schimbul</a:t>
          </a:r>
          <a:r>
            <a:rPr lang="en-US" sz="2000" kern="1200" dirty="0"/>
            <a:t> de </a:t>
          </a:r>
          <a:r>
            <a:rPr lang="en-US" sz="2000" kern="1200" dirty="0" err="1"/>
            <a:t>cunoștințe</a:t>
          </a:r>
          <a:r>
            <a:rPr lang="en-US" sz="2000" kern="1200" dirty="0"/>
            <a:t>. </a:t>
          </a:r>
          <a:r>
            <a:rPr lang="en-US" sz="2000" kern="1200" dirty="0" err="1"/>
            <a:t>Platforme</a:t>
          </a:r>
          <a:r>
            <a:rPr lang="en-US" sz="2000" kern="1200" dirty="0"/>
            <a:t> precum GitHub </a:t>
          </a:r>
          <a:r>
            <a:rPr lang="en-US" sz="2000" kern="1200" dirty="0" err="1"/>
            <a:t>facilitează</a:t>
          </a:r>
          <a:r>
            <a:rPr lang="en-US" sz="2000" kern="1200" dirty="0"/>
            <a:t> </a:t>
          </a:r>
          <a:r>
            <a:rPr lang="en-US" sz="2000" kern="1200" dirty="0" err="1"/>
            <a:t>contribuțiile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inovațiile</a:t>
          </a:r>
          <a:r>
            <a:rPr lang="en-US" sz="2000" kern="1200" dirty="0"/>
            <a:t> </a:t>
          </a:r>
          <a:r>
            <a:rPr lang="en-US" sz="2000" kern="1200" dirty="0" err="1"/>
            <a:t>deschise</a:t>
          </a:r>
          <a:r>
            <a:rPr lang="en-US" sz="2000" kern="1200" dirty="0"/>
            <a:t>.</a:t>
          </a:r>
        </a:p>
      </dsp:txBody>
      <dsp:txXfrm>
        <a:off x="0" y="3503705"/>
        <a:ext cx="6395082" cy="1750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F9CE-EEF3-4E5E-9216-6DCEF764AA6B}">
      <dsp:nvSpPr>
        <dsp:cNvPr id="0" name=""/>
        <dsp:cNvSpPr/>
      </dsp:nvSpPr>
      <dsp:spPr>
        <a:xfrm>
          <a:off x="0" y="109618"/>
          <a:ext cx="10515600" cy="1284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Versatilitate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Aplicabilitate</a:t>
          </a:r>
          <a:r>
            <a:rPr lang="en-US" sz="1800" kern="1200" dirty="0"/>
            <a:t> </a:t>
          </a:r>
          <a:r>
            <a:rPr lang="en-US" sz="1800" kern="1200" dirty="0" err="1"/>
            <a:t>Largă</a:t>
          </a:r>
          <a:r>
            <a:rPr lang="en-US" sz="1800" kern="1200" dirty="0"/>
            <a:t>:  </a:t>
          </a:r>
          <a:r>
            <a:rPr lang="en-US" sz="1800" kern="1200" dirty="0" err="1"/>
            <a:t>Arhitectura</a:t>
          </a:r>
          <a:r>
            <a:rPr lang="en-US" sz="1800" kern="1200" dirty="0"/>
            <a:t> RISC-V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proiectată</a:t>
          </a:r>
          <a:r>
            <a:rPr lang="en-US" sz="1800" kern="1200" dirty="0"/>
            <a:t> </a:t>
          </a:r>
          <a:r>
            <a:rPr lang="en-US" sz="1800" kern="1200" dirty="0" err="1"/>
            <a:t>să</a:t>
          </a:r>
          <a:r>
            <a:rPr lang="en-US" sz="1800" kern="1200" dirty="0"/>
            <a:t> fie </a:t>
          </a:r>
          <a:r>
            <a:rPr lang="en-US" sz="1800" kern="1200" dirty="0" err="1"/>
            <a:t>versatilă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să</a:t>
          </a:r>
          <a:r>
            <a:rPr lang="en-US" sz="1800" kern="1200" dirty="0"/>
            <a:t> </a:t>
          </a:r>
          <a:r>
            <a:rPr lang="en-US" sz="1800" kern="1200" dirty="0" err="1"/>
            <a:t>poată</a:t>
          </a:r>
          <a:r>
            <a:rPr lang="en-US" sz="1800" kern="1200" dirty="0"/>
            <a:t> fi </a:t>
          </a:r>
          <a:r>
            <a:rPr lang="en-US" sz="1800" kern="1200" dirty="0" err="1"/>
            <a:t>utilizată</a:t>
          </a:r>
          <a:r>
            <a:rPr lang="en-US" sz="1800" kern="1200" dirty="0"/>
            <a:t> </a:t>
          </a:r>
          <a:r>
            <a:rPr lang="en-US" sz="1800" kern="1200" dirty="0" err="1"/>
            <a:t>într</a:t>
          </a:r>
          <a:r>
            <a:rPr lang="en-US" sz="1800" kern="1200" dirty="0"/>
            <a:t>-o </a:t>
          </a:r>
          <a:r>
            <a:rPr lang="en-US" sz="1800" kern="1200" dirty="0" err="1"/>
            <a:t>varietate</a:t>
          </a:r>
          <a:r>
            <a:rPr lang="en-US" sz="1800" kern="1200" dirty="0"/>
            <a:t> de </a:t>
          </a:r>
          <a:r>
            <a:rPr lang="en-US" sz="1800" kern="1200" dirty="0" err="1"/>
            <a:t>aplicații</a:t>
          </a:r>
          <a:r>
            <a:rPr lang="en-US" sz="1800" kern="1200" dirty="0"/>
            <a:t>, de la </a:t>
          </a:r>
          <a:r>
            <a:rPr lang="en-US" sz="1800" kern="1200" dirty="0" err="1"/>
            <a:t>sisteme</a:t>
          </a:r>
          <a:r>
            <a:rPr lang="en-US" sz="1800" kern="1200" dirty="0"/>
            <a:t> </a:t>
          </a:r>
          <a:r>
            <a:rPr lang="en-US" sz="1800" kern="1200" dirty="0" err="1"/>
            <a:t>înglobate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dispozitive</a:t>
          </a:r>
          <a:r>
            <a:rPr lang="en-US" sz="1800" kern="1200" dirty="0"/>
            <a:t> IoT la </a:t>
          </a:r>
          <a:r>
            <a:rPr lang="en-US" sz="1800" kern="1200" dirty="0" err="1"/>
            <a:t>calcul</a:t>
          </a:r>
          <a:r>
            <a:rPr lang="en-US" sz="1800" kern="1200" dirty="0"/>
            <a:t> de </a:t>
          </a:r>
          <a:r>
            <a:rPr lang="en-US" sz="1800" kern="1200" dirty="0" err="1"/>
            <a:t>înaltă</a:t>
          </a:r>
          <a:r>
            <a:rPr lang="en-US" sz="1800" kern="1200" dirty="0"/>
            <a:t> </a:t>
          </a:r>
          <a:r>
            <a:rPr lang="en-US" sz="1800" kern="1200" dirty="0" err="1"/>
            <a:t>performanță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inteligență</a:t>
          </a:r>
          <a:r>
            <a:rPr lang="en-US" sz="1800" kern="1200" dirty="0"/>
            <a:t> </a:t>
          </a:r>
          <a:r>
            <a:rPr lang="en-US" sz="1800" kern="1200" dirty="0" err="1"/>
            <a:t>artificială</a:t>
          </a:r>
          <a:r>
            <a:rPr lang="en-US" sz="1800" kern="1200" dirty="0"/>
            <a:t>. </a:t>
          </a:r>
          <a:r>
            <a:rPr lang="en-US" sz="1800" kern="1200" dirty="0" err="1"/>
            <a:t>Modularitatea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flexibilitatea</a:t>
          </a:r>
          <a:r>
            <a:rPr lang="en-US" sz="1800" kern="1200" dirty="0"/>
            <a:t> ISA permit </a:t>
          </a:r>
          <a:r>
            <a:rPr lang="en-US" sz="1800" kern="1200" dirty="0" err="1"/>
            <a:t>scalabilitatea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adaptarea</a:t>
          </a:r>
          <a:r>
            <a:rPr lang="en-US" sz="1800" kern="1200" dirty="0"/>
            <a:t> la </a:t>
          </a:r>
          <a:r>
            <a:rPr lang="en-US" sz="1800" kern="1200" dirty="0" err="1"/>
            <a:t>cerințele</a:t>
          </a:r>
          <a:r>
            <a:rPr lang="en-US" sz="1800" kern="1200" dirty="0"/>
            <a:t> </a:t>
          </a:r>
          <a:r>
            <a:rPr lang="en-US" sz="1800" kern="1200" dirty="0" err="1"/>
            <a:t>specifice</a:t>
          </a:r>
          <a:r>
            <a:rPr lang="en-US" sz="1800" kern="1200" dirty="0"/>
            <a:t> ale </a:t>
          </a:r>
          <a:r>
            <a:rPr lang="en-US" sz="1800" kern="1200" dirty="0" err="1"/>
            <a:t>diferitelor</a:t>
          </a:r>
          <a:r>
            <a:rPr lang="en-US" sz="1800" kern="1200" dirty="0"/>
            <a:t> </a:t>
          </a:r>
          <a:r>
            <a:rPr lang="en-US" sz="1800" kern="1200" dirty="0" err="1"/>
            <a:t>domenii</a:t>
          </a:r>
          <a:r>
            <a:rPr lang="en-US" sz="1800" kern="1200" dirty="0"/>
            <a:t>.</a:t>
          </a:r>
        </a:p>
      </dsp:txBody>
      <dsp:txXfrm>
        <a:off x="62712" y="172330"/>
        <a:ext cx="10390176" cy="1159235"/>
      </dsp:txXfrm>
    </dsp:sp>
    <dsp:sp modelId="{979F1802-F3C7-4085-9A4C-9D6DA727CB8D}">
      <dsp:nvSpPr>
        <dsp:cNvPr id="0" name=""/>
        <dsp:cNvSpPr/>
      </dsp:nvSpPr>
      <dsp:spPr>
        <a:xfrm>
          <a:off x="0" y="1446118"/>
          <a:ext cx="10515600" cy="1284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Inovație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Evoluție</a:t>
          </a:r>
          <a:r>
            <a:rPr lang="en-US" sz="1800" kern="1200" dirty="0"/>
            <a:t> </a:t>
          </a:r>
          <a:r>
            <a:rPr lang="en-US" sz="1800" kern="1200" dirty="0" err="1"/>
            <a:t>Continuă</a:t>
          </a:r>
          <a:r>
            <a:rPr lang="en-US" sz="1800" kern="1200" dirty="0"/>
            <a:t>: </a:t>
          </a:r>
          <a:r>
            <a:rPr lang="en-US" sz="1800" kern="1200" dirty="0" err="1"/>
            <a:t>Evoluția</a:t>
          </a:r>
          <a:r>
            <a:rPr lang="en-US" sz="1800" kern="1200" dirty="0"/>
            <a:t> </a:t>
          </a:r>
          <a:r>
            <a:rPr lang="en-US" sz="1800" kern="1200" dirty="0" err="1"/>
            <a:t>continuă</a:t>
          </a:r>
          <a:r>
            <a:rPr lang="en-US" sz="1800" kern="1200" dirty="0"/>
            <a:t> a </a:t>
          </a:r>
          <a:r>
            <a:rPr lang="en-US" sz="1800" kern="1200" dirty="0" err="1"/>
            <a:t>arhitecturii</a:t>
          </a:r>
          <a:r>
            <a:rPr lang="en-US" sz="1800" kern="1200" dirty="0"/>
            <a:t> RISC-V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alimentată</a:t>
          </a:r>
          <a:r>
            <a:rPr lang="en-US" sz="1800" kern="1200" dirty="0"/>
            <a:t> de </a:t>
          </a:r>
          <a:r>
            <a:rPr lang="en-US" sz="1800" kern="1200" dirty="0" err="1"/>
            <a:t>necesitatea</a:t>
          </a:r>
          <a:r>
            <a:rPr lang="en-US" sz="1800" kern="1200" dirty="0"/>
            <a:t> de </a:t>
          </a:r>
          <a:r>
            <a:rPr lang="en-US" sz="1800" kern="1200" dirty="0" err="1"/>
            <a:t>personalizare</a:t>
          </a:r>
          <a:r>
            <a:rPr lang="en-US" sz="1800" kern="1200" dirty="0"/>
            <a:t> </a:t>
          </a:r>
          <a:r>
            <a:rPr lang="en-US" sz="1800" kern="1200" dirty="0" err="1"/>
            <a:t>crescută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de </a:t>
          </a:r>
          <a:r>
            <a:rPr lang="en-US" sz="1800" kern="1200" dirty="0" err="1"/>
            <a:t>adaptare</a:t>
          </a:r>
          <a:r>
            <a:rPr lang="en-US" sz="1800" kern="1200" dirty="0"/>
            <a:t> la </a:t>
          </a:r>
          <a:r>
            <a:rPr lang="en-US" sz="1800" kern="1200" dirty="0" err="1"/>
            <a:t>cerințele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schimbare</a:t>
          </a:r>
          <a:r>
            <a:rPr lang="en-US" sz="1800" kern="1200" dirty="0"/>
            <a:t> ale </a:t>
          </a:r>
          <a:r>
            <a:rPr lang="en-US" sz="1800" kern="1200" dirty="0" err="1"/>
            <a:t>tehnologiei</a:t>
          </a:r>
          <a:r>
            <a:rPr lang="en-US" sz="1800" kern="1200" dirty="0"/>
            <a:t>. </a:t>
          </a:r>
          <a:r>
            <a:rPr lang="en-US" sz="1800" kern="1200" dirty="0" err="1"/>
            <a:t>Fundația</a:t>
          </a:r>
          <a:r>
            <a:rPr lang="en-US" sz="1800" kern="1200" dirty="0"/>
            <a:t> RISC-V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organizațiile</a:t>
          </a:r>
          <a:r>
            <a:rPr lang="en-US" sz="1800" kern="1200" dirty="0"/>
            <a:t> </a:t>
          </a:r>
          <a:r>
            <a:rPr lang="en-US" sz="1800" kern="1200" dirty="0" err="1"/>
            <a:t>internaționale</a:t>
          </a:r>
          <a:r>
            <a:rPr lang="en-US" sz="1800" kern="1200" dirty="0"/>
            <a:t> </a:t>
          </a:r>
          <a:r>
            <a:rPr lang="en-US" sz="1800" kern="1200" dirty="0" err="1"/>
            <a:t>sprijină</a:t>
          </a:r>
          <a:r>
            <a:rPr lang="en-US" sz="1800" kern="1200" dirty="0"/>
            <a:t> </a:t>
          </a:r>
          <a:r>
            <a:rPr lang="en-US" sz="1800" kern="1200" dirty="0" err="1"/>
            <a:t>dezvoltarea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standardizarea</a:t>
          </a:r>
          <a:r>
            <a:rPr lang="en-US" sz="1800" kern="1200" dirty="0"/>
            <a:t>, </a:t>
          </a:r>
          <a:r>
            <a:rPr lang="en-US" sz="1800" kern="1200" dirty="0" err="1"/>
            <a:t>asigurând</a:t>
          </a:r>
          <a:r>
            <a:rPr lang="en-US" sz="1800" kern="1200" dirty="0"/>
            <a:t> o </a:t>
          </a:r>
          <a:r>
            <a:rPr lang="en-US" sz="1800" kern="1200" dirty="0" err="1"/>
            <a:t>bază</a:t>
          </a:r>
          <a:r>
            <a:rPr lang="en-US" sz="1800" kern="1200" dirty="0"/>
            <a:t> </a:t>
          </a:r>
          <a:r>
            <a:rPr lang="en-US" sz="1800" kern="1200" dirty="0" err="1"/>
            <a:t>solidă</a:t>
          </a:r>
          <a:r>
            <a:rPr lang="en-US" sz="1800" kern="1200" dirty="0"/>
            <a:t> </a:t>
          </a:r>
          <a:r>
            <a:rPr lang="en-US" sz="1800" kern="1200" dirty="0" err="1"/>
            <a:t>pentru</a:t>
          </a:r>
          <a:r>
            <a:rPr lang="en-US" sz="1800" kern="1200" dirty="0"/>
            <a:t> </a:t>
          </a:r>
          <a:r>
            <a:rPr lang="en-US" sz="1800" kern="1200" dirty="0" err="1"/>
            <a:t>inovație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industria</a:t>
          </a:r>
          <a:r>
            <a:rPr lang="en-US" sz="1800" kern="1200" dirty="0"/>
            <a:t> </a:t>
          </a:r>
          <a:r>
            <a:rPr lang="en-US" sz="1800" kern="1200" dirty="0" err="1"/>
            <a:t>procesoarelor</a:t>
          </a:r>
          <a:r>
            <a:rPr lang="en-US" sz="1800" kern="1200" dirty="0"/>
            <a:t>.</a:t>
          </a:r>
        </a:p>
      </dsp:txBody>
      <dsp:txXfrm>
        <a:off x="62712" y="1508830"/>
        <a:ext cx="10390176" cy="1159235"/>
      </dsp:txXfrm>
    </dsp:sp>
    <dsp:sp modelId="{1E221CB4-594C-4D79-9112-8B164B884D57}">
      <dsp:nvSpPr>
        <dsp:cNvPr id="0" name=""/>
        <dsp:cNvSpPr/>
      </dsp:nvSpPr>
      <dsp:spPr>
        <a:xfrm>
          <a:off x="0" y="2782618"/>
          <a:ext cx="10515600" cy="12846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Transparență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Recunoaștere</a:t>
          </a:r>
          <a:r>
            <a:rPr lang="en-US" sz="1800" kern="1200" dirty="0"/>
            <a:t> </a:t>
          </a:r>
          <a:r>
            <a:rPr lang="en-US" sz="1800" kern="1200" dirty="0" err="1"/>
            <a:t>Academică</a:t>
          </a:r>
          <a:r>
            <a:rPr lang="en-US" sz="1800" kern="1200" dirty="0"/>
            <a:t>: </a:t>
          </a:r>
          <a:r>
            <a:rPr lang="en-US" sz="1800" kern="1200" dirty="0" err="1"/>
            <a:t>Specificațiile</a:t>
          </a:r>
          <a:r>
            <a:rPr lang="en-US" sz="1800" kern="1200" dirty="0"/>
            <a:t> ISA RISC-V sunt </a:t>
          </a:r>
          <a:r>
            <a:rPr lang="en-US" sz="1800" kern="1200" dirty="0" err="1"/>
            <a:t>disponibile</a:t>
          </a:r>
          <a:r>
            <a:rPr lang="en-US" sz="1800" kern="1200" dirty="0"/>
            <a:t> public </a:t>
          </a:r>
          <a:r>
            <a:rPr lang="en-US" sz="1800" kern="1200" dirty="0" err="1"/>
            <a:t>și</a:t>
          </a:r>
          <a:r>
            <a:rPr lang="en-US" sz="1800" kern="1200" dirty="0"/>
            <a:t> sunt </a:t>
          </a:r>
          <a:r>
            <a:rPr lang="en-US" sz="1800" kern="1200" dirty="0" err="1"/>
            <a:t>supuse</a:t>
          </a:r>
          <a:r>
            <a:rPr lang="en-US" sz="1800" kern="1200" dirty="0"/>
            <a:t> </a:t>
          </a:r>
          <a:r>
            <a:rPr lang="en-US" sz="1800" kern="1200" dirty="0" err="1"/>
            <a:t>revizuirii</a:t>
          </a:r>
          <a:r>
            <a:rPr lang="en-US" sz="1800" kern="1200" dirty="0"/>
            <a:t> </a:t>
          </a:r>
          <a:r>
            <a:rPr lang="en-US" sz="1800" kern="1200" dirty="0" err="1"/>
            <a:t>publice</a:t>
          </a:r>
          <a:r>
            <a:rPr lang="en-US" sz="1800" kern="1200" dirty="0"/>
            <a:t>, </a:t>
          </a:r>
          <a:r>
            <a:rPr lang="en-US" sz="1800" kern="1200" dirty="0" err="1"/>
            <a:t>facilitând</a:t>
          </a:r>
          <a:r>
            <a:rPr lang="en-US" sz="1800" kern="1200" dirty="0"/>
            <a:t> </a:t>
          </a:r>
          <a:r>
            <a:rPr lang="en-US" sz="1800" kern="1200" dirty="0" err="1"/>
            <a:t>înțelegerea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verificarea</a:t>
          </a:r>
          <a:r>
            <a:rPr lang="en-US" sz="1800" kern="1200" dirty="0"/>
            <a:t> </a:t>
          </a:r>
          <a:r>
            <a:rPr lang="en-US" sz="1800" kern="1200" dirty="0" err="1"/>
            <a:t>arhitecturii</a:t>
          </a:r>
          <a:r>
            <a:rPr lang="en-US" sz="1800" kern="1200" dirty="0"/>
            <a:t>. </a:t>
          </a:r>
          <a:r>
            <a:rPr lang="en-US" sz="1800" kern="1200" dirty="0" err="1"/>
            <a:t>Această</a:t>
          </a:r>
          <a:r>
            <a:rPr lang="en-US" sz="1800" kern="1200" dirty="0"/>
            <a:t> </a:t>
          </a:r>
          <a:r>
            <a:rPr lang="en-US" sz="1800" kern="1200" dirty="0" err="1"/>
            <a:t>transparență</a:t>
          </a:r>
          <a:r>
            <a:rPr lang="en-US" sz="1800" kern="1200" dirty="0"/>
            <a:t> </a:t>
          </a:r>
          <a:r>
            <a:rPr lang="en-US" sz="1800" kern="1200" dirty="0" err="1"/>
            <a:t>sporește</a:t>
          </a:r>
          <a:r>
            <a:rPr lang="en-US" sz="1800" kern="1200" dirty="0"/>
            <a:t> </a:t>
          </a:r>
          <a:r>
            <a:rPr lang="en-US" sz="1800" kern="1200" dirty="0" err="1"/>
            <a:t>încrederea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securitatea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utilizarea</a:t>
          </a:r>
          <a:r>
            <a:rPr lang="en-US" sz="1800" kern="1200" dirty="0"/>
            <a:t> RISC-V. De </a:t>
          </a:r>
          <a:r>
            <a:rPr lang="en-US" sz="1800" kern="1200" dirty="0" err="1"/>
            <a:t>asemenea</a:t>
          </a:r>
          <a:r>
            <a:rPr lang="en-US" sz="1800" kern="1200" dirty="0"/>
            <a:t>, RISC-V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larg</a:t>
          </a:r>
          <a:r>
            <a:rPr lang="en-US" sz="1800" kern="1200" dirty="0"/>
            <a:t> </a:t>
          </a:r>
          <a:r>
            <a:rPr lang="en-US" sz="1800" kern="1200" dirty="0" err="1"/>
            <a:t>utilizat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mediul</a:t>
          </a:r>
          <a:r>
            <a:rPr lang="en-US" sz="1800" kern="1200" dirty="0"/>
            <a:t> academic </a:t>
          </a:r>
          <a:r>
            <a:rPr lang="en-US" sz="1800" kern="1200" dirty="0" err="1"/>
            <a:t>pentru</a:t>
          </a:r>
          <a:r>
            <a:rPr lang="en-US" sz="1800" kern="1200" dirty="0"/>
            <a:t> </a:t>
          </a:r>
          <a:r>
            <a:rPr lang="en-US" sz="1800" kern="1200" dirty="0" err="1"/>
            <a:t>cercetare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predare</a:t>
          </a:r>
          <a:r>
            <a:rPr lang="en-US" sz="1800" kern="1200" dirty="0"/>
            <a:t>, </a:t>
          </a:r>
          <a:r>
            <a:rPr lang="en-US" sz="1800" kern="1200" dirty="0" err="1"/>
            <a:t>contribuind</a:t>
          </a:r>
          <a:r>
            <a:rPr lang="en-US" sz="1800" kern="1200" dirty="0"/>
            <a:t> la un flux constant de </a:t>
          </a:r>
          <a:r>
            <a:rPr lang="en-US" sz="1800" kern="1200" dirty="0" err="1"/>
            <a:t>inovații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talente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ecosistemul</a:t>
          </a:r>
          <a:r>
            <a:rPr lang="en-US" sz="1800" kern="1200" dirty="0"/>
            <a:t> RISC-V.</a:t>
          </a:r>
        </a:p>
      </dsp:txBody>
      <dsp:txXfrm>
        <a:off x="62712" y="2845330"/>
        <a:ext cx="10390176" cy="115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BEBB-7483-4BE0-9553-334EC660D352}">
      <dsp:nvSpPr>
        <dsp:cNvPr id="0" name=""/>
        <dsp:cNvSpPr/>
      </dsp:nvSpPr>
      <dsp:spPr>
        <a:xfrm>
          <a:off x="0" y="140014"/>
          <a:ext cx="10515600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Deschis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Fără</a:t>
          </a:r>
          <a:r>
            <a:rPr lang="en-US" sz="2000" kern="1200" dirty="0"/>
            <a:t> </a:t>
          </a:r>
          <a:r>
            <a:rPr lang="en-US" sz="2000" kern="1200" dirty="0" err="1"/>
            <a:t>Taxe</a:t>
          </a:r>
          <a:r>
            <a:rPr lang="en-US" sz="2000" kern="1200" dirty="0"/>
            <a:t> de </a:t>
          </a:r>
          <a:r>
            <a:rPr lang="en-US" sz="2000" kern="1200" dirty="0" err="1"/>
            <a:t>Licențiere:RISC-V</a:t>
          </a:r>
          <a:r>
            <a:rPr lang="en-US" sz="2000" kern="1200" dirty="0"/>
            <a:t> </a:t>
          </a:r>
          <a:r>
            <a:rPr lang="en-US" sz="2000" kern="1200" dirty="0" err="1"/>
            <a:t>este</a:t>
          </a:r>
          <a:r>
            <a:rPr lang="en-US" sz="2000" kern="1200" dirty="0"/>
            <a:t> o </a:t>
          </a:r>
          <a:r>
            <a:rPr lang="en-US" sz="2000" kern="1200" dirty="0" err="1"/>
            <a:t>arhitectură</a:t>
          </a:r>
          <a:r>
            <a:rPr lang="en-US" sz="2000" kern="1200" dirty="0"/>
            <a:t> </a:t>
          </a:r>
          <a:r>
            <a:rPr lang="en-US" sz="2000" kern="1200" dirty="0" err="1"/>
            <a:t>deschisă</a:t>
          </a:r>
          <a:r>
            <a:rPr lang="en-US" sz="2000" kern="1200" dirty="0"/>
            <a:t>, </a:t>
          </a:r>
          <a:r>
            <a:rPr lang="en-US" sz="2000" kern="1200" dirty="0" err="1"/>
            <a:t>fără</a:t>
          </a:r>
          <a:r>
            <a:rPr lang="en-US" sz="2000" kern="1200" dirty="0"/>
            <a:t> </a:t>
          </a:r>
          <a:r>
            <a:rPr lang="en-US" sz="2000" kern="1200" dirty="0" err="1"/>
            <a:t>taxe</a:t>
          </a:r>
          <a:r>
            <a:rPr lang="en-US" sz="2000" kern="1200" dirty="0"/>
            <a:t> de </a:t>
          </a:r>
          <a:r>
            <a:rPr lang="en-US" sz="2000" kern="1200" dirty="0" err="1"/>
            <a:t>licențiere</a:t>
          </a:r>
          <a:r>
            <a:rPr lang="en-US" sz="2000" kern="1200" dirty="0"/>
            <a:t>, </a:t>
          </a:r>
          <a:r>
            <a:rPr lang="en-US" sz="2000" kern="1200" dirty="0" err="1"/>
            <a:t>facilitând</a:t>
          </a:r>
          <a:r>
            <a:rPr lang="en-US" sz="2000" kern="1200" dirty="0"/>
            <a:t> </a:t>
          </a:r>
          <a:r>
            <a:rPr lang="en-US" sz="2000" kern="1200" dirty="0" err="1"/>
            <a:t>inovația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accesul</a:t>
          </a:r>
          <a:r>
            <a:rPr lang="en-US" sz="2000" kern="1200" dirty="0"/>
            <a:t> la </a:t>
          </a:r>
          <a:r>
            <a:rPr lang="en-US" sz="2000" kern="1200" dirty="0" err="1"/>
            <a:t>tehnologie</a:t>
          </a:r>
          <a:r>
            <a:rPr lang="en-US" sz="2000" kern="1200" dirty="0"/>
            <a:t> </a:t>
          </a:r>
          <a:r>
            <a:rPr lang="en-US" sz="2000" kern="1200" dirty="0" err="1"/>
            <a:t>pentru</a:t>
          </a:r>
          <a:r>
            <a:rPr lang="en-US" sz="2000" kern="1200" dirty="0"/>
            <a:t> </a:t>
          </a:r>
          <a:r>
            <a:rPr lang="en-US" sz="2000" kern="1200" dirty="0" err="1"/>
            <a:t>întreprinderi</a:t>
          </a:r>
          <a:r>
            <a:rPr lang="en-US" sz="2000" kern="1200" dirty="0"/>
            <a:t> de </a:t>
          </a:r>
          <a:r>
            <a:rPr lang="en-US" sz="2000" kern="1200" dirty="0" err="1"/>
            <a:t>orice</a:t>
          </a:r>
          <a:r>
            <a:rPr lang="en-US" sz="2000" kern="1200" dirty="0"/>
            <a:t> </a:t>
          </a:r>
          <a:r>
            <a:rPr lang="en-US" sz="2000" kern="1200" dirty="0" err="1"/>
            <a:t>mărime</a:t>
          </a:r>
          <a:r>
            <a:rPr lang="en-US" sz="2000" kern="1200" dirty="0"/>
            <a:t>.</a:t>
          </a:r>
        </a:p>
      </dsp:txBody>
      <dsp:txXfrm>
        <a:off x="38838" y="178852"/>
        <a:ext cx="10437924" cy="717924"/>
      </dsp:txXfrm>
    </dsp:sp>
    <dsp:sp modelId="{0CA41D32-A840-459F-98DA-053CFF3EBC93}">
      <dsp:nvSpPr>
        <dsp:cNvPr id="0" name=""/>
        <dsp:cNvSpPr/>
      </dsp:nvSpPr>
      <dsp:spPr>
        <a:xfrm>
          <a:off x="0" y="993214"/>
          <a:ext cx="10515600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Personalizare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Flexibilitate:Permite</a:t>
          </a:r>
          <a:r>
            <a:rPr lang="en-US" sz="2000" kern="1200" dirty="0"/>
            <a:t> </a:t>
          </a:r>
          <a:r>
            <a:rPr lang="en-US" sz="2000" kern="1200" dirty="0" err="1"/>
            <a:t>personalizarea</a:t>
          </a:r>
          <a:r>
            <a:rPr lang="en-US" sz="2000" kern="1200" dirty="0"/>
            <a:t> </a:t>
          </a:r>
          <a:r>
            <a:rPr lang="en-US" sz="2000" kern="1200" dirty="0" err="1"/>
            <a:t>extinsă</a:t>
          </a:r>
          <a:r>
            <a:rPr lang="en-US" sz="2000" kern="1200" dirty="0"/>
            <a:t> a </a:t>
          </a:r>
          <a:r>
            <a:rPr lang="en-US" sz="2000" kern="1200" dirty="0" err="1"/>
            <a:t>setului</a:t>
          </a:r>
          <a:r>
            <a:rPr lang="en-US" sz="2000" kern="1200" dirty="0"/>
            <a:t> de </a:t>
          </a:r>
          <a:r>
            <a:rPr lang="en-US" sz="2000" kern="1200" dirty="0" err="1"/>
            <a:t>instrucțiuni</a:t>
          </a:r>
          <a:r>
            <a:rPr lang="en-US" sz="2000" kern="1200" dirty="0"/>
            <a:t>, </a:t>
          </a:r>
          <a:r>
            <a:rPr lang="en-US" sz="2000" kern="1200" dirty="0" err="1"/>
            <a:t>adaptându</a:t>
          </a:r>
          <a:r>
            <a:rPr lang="en-US" sz="2000" kern="1200" dirty="0"/>
            <a:t>-se la </a:t>
          </a:r>
          <a:r>
            <a:rPr lang="en-US" sz="2000" kern="1200" dirty="0" err="1"/>
            <a:t>cerințele</a:t>
          </a:r>
          <a:r>
            <a:rPr lang="en-US" sz="2000" kern="1200" dirty="0"/>
            <a:t> </a:t>
          </a:r>
          <a:r>
            <a:rPr lang="en-US" sz="2000" kern="1200" dirty="0" err="1"/>
            <a:t>specifice</a:t>
          </a:r>
          <a:r>
            <a:rPr lang="en-US" sz="2000" kern="1200" dirty="0"/>
            <a:t> ale </a:t>
          </a:r>
          <a:r>
            <a:rPr lang="en-US" sz="2000" kern="1200" dirty="0" err="1"/>
            <a:t>aplicațiilor</a:t>
          </a:r>
          <a:r>
            <a:rPr lang="en-US" sz="2000" kern="1200" dirty="0"/>
            <a:t>, </a:t>
          </a:r>
          <a:r>
            <a:rPr lang="en-US" sz="2000" kern="1200" dirty="0" err="1"/>
            <a:t>optimizând</a:t>
          </a:r>
          <a:r>
            <a:rPr lang="en-US" sz="2000" kern="1200" dirty="0"/>
            <a:t> </a:t>
          </a:r>
          <a:r>
            <a:rPr lang="en-US" sz="2000" kern="1200" dirty="0" err="1"/>
            <a:t>performanța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eficiența</a:t>
          </a:r>
          <a:r>
            <a:rPr lang="en-US" sz="2000" kern="1200" dirty="0"/>
            <a:t> </a:t>
          </a:r>
          <a:r>
            <a:rPr lang="en-US" sz="2000" kern="1200" dirty="0" err="1"/>
            <a:t>energetică</a:t>
          </a:r>
          <a:r>
            <a:rPr lang="en-US" sz="2000" kern="1200" dirty="0"/>
            <a:t>.</a:t>
          </a:r>
        </a:p>
      </dsp:txBody>
      <dsp:txXfrm>
        <a:off x="38838" y="1032052"/>
        <a:ext cx="10437924" cy="717924"/>
      </dsp:txXfrm>
    </dsp:sp>
    <dsp:sp modelId="{33A0FCA0-1FF8-491B-A7A6-B4091D5411A1}">
      <dsp:nvSpPr>
        <dsp:cNvPr id="0" name=""/>
        <dsp:cNvSpPr/>
      </dsp:nvSpPr>
      <dsp:spPr>
        <a:xfrm>
          <a:off x="0" y="1846414"/>
          <a:ext cx="10515600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Colaborare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Comunitate:Beneficiază</a:t>
          </a:r>
          <a:r>
            <a:rPr lang="en-US" sz="2000" kern="1200" dirty="0"/>
            <a:t> de o </a:t>
          </a:r>
          <a:r>
            <a:rPr lang="en-US" sz="2000" kern="1200" dirty="0" err="1"/>
            <a:t>comunitate</a:t>
          </a:r>
          <a:r>
            <a:rPr lang="en-US" sz="2000" kern="1200" dirty="0"/>
            <a:t> </a:t>
          </a:r>
          <a:r>
            <a:rPr lang="en-US" sz="2000" kern="1200" dirty="0" err="1"/>
            <a:t>diversă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colaborativă</a:t>
          </a:r>
          <a:r>
            <a:rPr lang="en-US" sz="2000" kern="1200" dirty="0"/>
            <a:t>, </a:t>
          </a:r>
          <a:r>
            <a:rPr lang="en-US" sz="2000" kern="1200" dirty="0" err="1"/>
            <a:t>accelerând</a:t>
          </a:r>
          <a:r>
            <a:rPr lang="en-US" sz="2000" kern="1200" dirty="0"/>
            <a:t> </a:t>
          </a:r>
          <a:r>
            <a:rPr lang="en-US" sz="2000" kern="1200" dirty="0" err="1"/>
            <a:t>dezvoltarea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implementarea</a:t>
          </a:r>
          <a:r>
            <a:rPr lang="en-US" sz="2000" kern="1200" dirty="0"/>
            <a:t> </a:t>
          </a:r>
          <a:r>
            <a:rPr lang="en-US" sz="2000" kern="1200" dirty="0" err="1"/>
            <a:t>tehnologică</a:t>
          </a:r>
          <a:r>
            <a:rPr lang="en-US" sz="2000" kern="1200" dirty="0"/>
            <a:t>.</a:t>
          </a:r>
        </a:p>
      </dsp:txBody>
      <dsp:txXfrm>
        <a:off x="38838" y="1885252"/>
        <a:ext cx="10437924" cy="717924"/>
      </dsp:txXfrm>
    </dsp:sp>
    <dsp:sp modelId="{44CEB1BF-CFD4-43D4-AE5F-9A8BAFE78538}">
      <dsp:nvSpPr>
        <dsp:cNvPr id="0" name=""/>
        <dsp:cNvSpPr/>
      </dsp:nvSpPr>
      <dsp:spPr>
        <a:xfrm>
          <a:off x="0" y="2699614"/>
          <a:ext cx="10515600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Versatilitate și Aplicații Diverse:Potrivit pentru o varietate de aplicații, de la sisteme înglobate și IoT la calcul de înaltă performanță și inteligență artificială.</a:t>
          </a:r>
        </a:p>
      </dsp:txBody>
      <dsp:txXfrm>
        <a:off x="38838" y="2738452"/>
        <a:ext cx="10437924" cy="717924"/>
      </dsp:txXfrm>
    </dsp:sp>
    <dsp:sp modelId="{B55B15C1-5680-4992-A4E2-AC1BB936A4AA}">
      <dsp:nvSpPr>
        <dsp:cNvPr id="0" name=""/>
        <dsp:cNvSpPr/>
      </dsp:nvSpPr>
      <dsp:spPr>
        <a:xfrm>
          <a:off x="0" y="3552814"/>
          <a:ext cx="10515600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Transparență și Încredere:Specificațiile RISC-V sunt disponibile public, sporește transparența și încrederea în arhitectură.</a:t>
          </a:r>
        </a:p>
      </dsp:txBody>
      <dsp:txXfrm>
        <a:off x="38838" y="3591652"/>
        <a:ext cx="10437924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E7552-E130-432D-9B27-79CB33D06BF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Adopție Pe Piață: În ciuda creșterii, RISC-V nu a atins încă nivelul de adopție de pe piață al unor arhitecturi precum ARM sau x86.</a:t>
          </a:r>
        </a:p>
      </dsp:txBody>
      <dsp:txXfrm>
        <a:off x="0" y="39687"/>
        <a:ext cx="3286125" cy="1971675"/>
      </dsp:txXfrm>
    </dsp:sp>
    <dsp:sp modelId="{A3B88CE5-7254-4556-8C3F-B9764BDE4DE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Ecosistem Software În Curs de Dezvoltare: Ecosistemul software RISC-V este în dezvoltare, ceea ce poate duce la limitări în materie de instrumente, compilatoare și software existent.</a:t>
          </a:r>
        </a:p>
      </dsp:txBody>
      <dsp:txXfrm>
        <a:off x="3614737" y="39687"/>
        <a:ext cx="3286125" cy="1971675"/>
      </dsp:txXfrm>
    </dsp:sp>
    <dsp:sp modelId="{BCEF82D5-C1C5-4864-8FDD-DA485597077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Ecosistem Hardware În Dezvoltare:Dezvoltarea ecosistemului hardware necesită timp, iar opțiunile pot să nu fie la fel de diversificate precum în cazul altor arhitecturi.</a:t>
          </a:r>
        </a:p>
      </dsp:txBody>
      <dsp:txXfrm>
        <a:off x="7229475" y="39687"/>
        <a:ext cx="3286125" cy="1971675"/>
      </dsp:txXfrm>
    </dsp:sp>
    <dsp:sp modelId="{1DEE92FE-AE9D-4608-928A-7FD6DF6F1110}">
      <dsp:nvSpPr>
        <dsp:cNvPr id="0" name=""/>
        <dsp:cNvSpPr/>
      </dsp:nvSpPr>
      <dsp:spPr>
        <a:xfrm>
          <a:off x="0" y="2349399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Lipsa</a:t>
          </a:r>
          <a:r>
            <a:rPr lang="en-US" sz="1600" kern="1200" dirty="0"/>
            <a:t> </a:t>
          </a:r>
          <a:r>
            <a:rPr lang="en-US" sz="1600" kern="1200" dirty="0" err="1"/>
            <a:t>Standardizării</a:t>
          </a:r>
          <a:r>
            <a:rPr lang="en-US" sz="1600" kern="1200" dirty="0"/>
            <a:t> </a:t>
          </a:r>
          <a:r>
            <a:rPr lang="en-US" sz="1600" kern="1200" dirty="0" err="1"/>
            <a:t>Complete:Flexibilitatea</a:t>
          </a:r>
          <a:r>
            <a:rPr lang="en-US" sz="1600" kern="1200" dirty="0"/>
            <a:t> </a:t>
          </a:r>
          <a:r>
            <a:rPr lang="en-US" sz="1600" kern="1200" dirty="0" err="1"/>
            <a:t>arhitecturii</a:t>
          </a:r>
          <a:r>
            <a:rPr lang="en-US" sz="1600" kern="1200" dirty="0"/>
            <a:t> </a:t>
          </a:r>
          <a:r>
            <a:rPr lang="en-US" sz="1600" kern="1200" dirty="0" err="1"/>
            <a:t>poate</a:t>
          </a:r>
          <a:r>
            <a:rPr lang="en-US" sz="1600" kern="1200" dirty="0"/>
            <a:t> duce la </a:t>
          </a:r>
          <a:r>
            <a:rPr lang="en-US" sz="1600" kern="1200" dirty="0" err="1"/>
            <a:t>lipsa</a:t>
          </a:r>
          <a:r>
            <a:rPr lang="en-US" sz="1600" kern="1200" dirty="0"/>
            <a:t> </a:t>
          </a:r>
          <a:r>
            <a:rPr lang="en-US" sz="1600" kern="1200" dirty="0" err="1"/>
            <a:t>unei</a:t>
          </a:r>
          <a:r>
            <a:rPr lang="en-US" sz="1600" kern="1200" dirty="0"/>
            <a:t> </a:t>
          </a:r>
          <a:r>
            <a:rPr lang="en-US" sz="1600" kern="1200" dirty="0" err="1"/>
            <a:t>standardizări</a:t>
          </a:r>
          <a:r>
            <a:rPr lang="en-US" sz="1600" kern="1200" dirty="0"/>
            <a:t> complete, cu </a:t>
          </a:r>
          <a:r>
            <a:rPr lang="en-US" sz="1600" kern="1200" dirty="0" err="1"/>
            <a:t>potențiale</a:t>
          </a:r>
          <a:r>
            <a:rPr lang="en-US" sz="1600" kern="1200" dirty="0"/>
            <a:t> </a:t>
          </a:r>
          <a:r>
            <a:rPr lang="en-US" sz="1600" kern="1200" dirty="0" err="1"/>
            <a:t>probleme</a:t>
          </a:r>
          <a:r>
            <a:rPr lang="en-US" sz="1600" kern="1200" dirty="0"/>
            <a:t> de </a:t>
          </a:r>
          <a:r>
            <a:rPr lang="en-US" sz="1600" kern="1200" dirty="0" err="1"/>
            <a:t>compatibilitate</a:t>
          </a:r>
          <a:r>
            <a:rPr lang="en-US" sz="1600" kern="1200" dirty="0"/>
            <a:t> </a:t>
          </a:r>
          <a:r>
            <a:rPr lang="en-US" sz="1600" kern="1200" dirty="0" err="1"/>
            <a:t>între</a:t>
          </a:r>
          <a:r>
            <a:rPr lang="en-US" sz="1600" kern="1200" dirty="0"/>
            <a:t> </a:t>
          </a:r>
          <a:r>
            <a:rPr lang="en-US" sz="1600" kern="1200" dirty="0" err="1"/>
            <a:t>diferite</a:t>
          </a:r>
          <a:r>
            <a:rPr lang="en-US" sz="1600" kern="1200" dirty="0"/>
            <a:t> </a:t>
          </a:r>
          <a:r>
            <a:rPr lang="en-US" sz="1600" kern="1200" dirty="0" err="1"/>
            <a:t>implementări</a:t>
          </a:r>
          <a:r>
            <a:rPr lang="en-US" sz="1600" kern="1200" dirty="0"/>
            <a:t>.</a:t>
          </a:r>
        </a:p>
      </dsp:txBody>
      <dsp:txXfrm>
        <a:off x="0" y="2349399"/>
        <a:ext cx="3286125" cy="1971675"/>
      </dsp:txXfrm>
    </dsp:sp>
    <dsp:sp modelId="{4354A3A7-BAAE-477C-918C-CFDB7DF226FE}">
      <dsp:nvSpPr>
        <dsp:cNvPr id="0" name=""/>
        <dsp:cNvSpPr/>
      </dsp:nvSpPr>
      <dsp:spPr>
        <a:xfrm>
          <a:off x="3614737" y="2368249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Compatibilitate Limitată cu Software Există:Adaptarea software-ului existent pentru a funcționa pe RISC-V poate fi o provocare, deoarece nu există o compatibilitate inherentă cu ISA-urile precum x86.</a:t>
          </a:r>
        </a:p>
      </dsp:txBody>
      <dsp:txXfrm>
        <a:off x="3614737" y="2368249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8697-E2AA-470E-ACC2-60085B3F5FD6}">
      <dsp:nvSpPr>
        <dsp:cNvPr id="0" name=""/>
        <dsp:cNvSpPr/>
      </dsp:nvSpPr>
      <dsp:spPr>
        <a:xfrm>
          <a:off x="0" y="3969"/>
          <a:ext cx="53933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Extensii pentru Mulțime (M): Adaugă instrucțiuni pentru multiplicare și divizare, facilitând operațiile matematice complexe.</a:t>
          </a:r>
        </a:p>
      </dsp:txBody>
      <dsp:txXfrm>
        <a:off x="51003" y="54972"/>
        <a:ext cx="5291355" cy="942803"/>
      </dsp:txXfrm>
    </dsp:sp>
    <dsp:sp modelId="{7F56E2D1-CD89-4674-A0C9-FE7DA176908E}">
      <dsp:nvSpPr>
        <dsp:cNvPr id="0" name=""/>
        <dsp:cNvSpPr/>
      </dsp:nvSpPr>
      <dsp:spPr>
        <a:xfrm>
          <a:off x="0" y="1103499"/>
          <a:ext cx="53933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Extensii</a:t>
          </a:r>
          <a:r>
            <a:rPr lang="en-US" sz="1900" kern="1200" dirty="0"/>
            <a:t> </a:t>
          </a:r>
          <a:r>
            <a:rPr lang="en-US" sz="1900" kern="1200" dirty="0" err="1"/>
            <a:t>pentru</a:t>
          </a:r>
          <a:r>
            <a:rPr lang="en-US" sz="1900" kern="1200" dirty="0"/>
            <a:t> </a:t>
          </a:r>
          <a:r>
            <a:rPr lang="en-US" sz="1900" kern="1200" dirty="0" err="1"/>
            <a:t>Încărcare</a:t>
          </a:r>
          <a:r>
            <a:rPr lang="en-US" sz="1900" kern="1200" dirty="0"/>
            <a:t>/</a:t>
          </a:r>
          <a:r>
            <a:rPr lang="en-US" sz="1900" kern="1200" dirty="0" err="1"/>
            <a:t>Stocare</a:t>
          </a:r>
          <a:r>
            <a:rPr lang="en-US" sz="1900" kern="1200" dirty="0"/>
            <a:t> </a:t>
          </a:r>
          <a:r>
            <a:rPr lang="en-US" sz="1900" kern="1200" dirty="0" err="1"/>
            <a:t>Atomică</a:t>
          </a:r>
          <a:r>
            <a:rPr lang="en-US" sz="1900" kern="1200" dirty="0"/>
            <a:t> (A): </a:t>
          </a:r>
          <a:r>
            <a:rPr lang="en-US" sz="1900" kern="1200" dirty="0" err="1"/>
            <a:t>Furnizează</a:t>
          </a:r>
          <a:r>
            <a:rPr lang="en-US" sz="1900" kern="1200" dirty="0"/>
            <a:t> </a:t>
          </a:r>
          <a:r>
            <a:rPr lang="en-US" sz="1900" kern="1200" dirty="0" err="1"/>
            <a:t>instrucțiuni</a:t>
          </a:r>
          <a:r>
            <a:rPr lang="en-US" sz="1900" kern="1200" dirty="0"/>
            <a:t> </a:t>
          </a:r>
          <a:r>
            <a:rPr lang="en-US" sz="1900" kern="1200" dirty="0" err="1"/>
            <a:t>pentru</a:t>
          </a:r>
          <a:r>
            <a:rPr lang="en-US" sz="1900" kern="1200" dirty="0"/>
            <a:t> </a:t>
          </a:r>
          <a:r>
            <a:rPr lang="en-US" sz="1900" kern="1200" dirty="0" err="1"/>
            <a:t>operațiuni</a:t>
          </a:r>
          <a:r>
            <a:rPr lang="en-US" sz="1900" kern="1200" dirty="0"/>
            <a:t> </a:t>
          </a:r>
          <a:r>
            <a:rPr lang="en-US" sz="1900" kern="1200" dirty="0" err="1"/>
            <a:t>atomice</a:t>
          </a:r>
          <a:r>
            <a:rPr lang="en-US" sz="1900" kern="1200" dirty="0"/>
            <a:t>, </a:t>
          </a:r>
          <a:r>
            <a:rPr lang="en-US" sz="1900" kern="1200" dirty="0" err="1"/>
            <a:t>asigurând</a:t>
          </a:r>
          <a:r>
            <a:rPr lang="en-US" sz="1900" kern="1200" dirty="0"/>
            <a:t> </a:t>
          </a:r>
          <a:r>
            <a:rPr lang="en-US" sz="1900" kern="1200" dirty="0" err="1"/>
            <a:t>consistența</a:t>
          </a:r>
          <a:r>
            <a:rPr lang="en-US" sz="1900" kern="1200" dirty="0"/>
            <a:t> </a:t>
          </a:r>
          <a:r>
            <a:rPr lang="en-US" sz="1900" kern="1200" dirty="0" err="1"/>
            <a:t>datelor</a:t>
          </a:r>
          <a:r>
            <a:rPr lang="en-US" sz="1900" kern="1200" dirty="0"/>
            <a:t> </a:t>
          </a:r>
          <a:r>
            <a:rPr lang="en-US" sz="1900" kern="1200" dirty="0" err="1"/>
            <a:t>în</a:t>
          </a:r>
          <a:r>
            <a:rPr lang="en-US" sz="1900" kern="1200" dirty="0"/>
            <a:t> </a:t>
          </a:r>
          <a:r>
            <a:rPr lang="en-US" sz="1900" kern="1200" dirty="0" err="1"/>
            <a:t>medii</a:t>
          </a:r>
          <a:r>
            <a:rPr lang="en-US" sz="1900" kern="1200" dirty="0"/>
            <a:t> </a:t>
          </a:r>
          <a:r>
            <a:rPr lang="en-US" sz="1900" kern="1200" dirty="0" err="1"/>
            <a:t>concurente</a:t>
          </a:r>
          <a:r>
            <a:rPr lang="en-US" sz="1900" kern="1200" dirty="0"/>
            <a:t>.</a:t>
          </a:r>
        </a:p>
      </dsp:txBody>
      <dsp:txXfrm>
        <a:off x="51003" y="1154502"/>
        <a:ext cx="5291355" cy="942803"/>
      </dsp:txXfrm>
    </dsp:sp>
    <dsp:sp modelId="{C8D32B86-F330-488F-8F3F-4A58FD7C2EBB}">
      <dsp:nvSpPr>
        <dsp:cNvPr id="0" name=""/>
        <dsp:cNvSpPr/>
      </dsp:nvSpPr>
      <dsp:spPr>
        <a:xfrm>
          <a:off x="0" y="2203029"/>
          <a:ext cx="53933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Extensii</a:t>
          </a:r>
          <a:r>
            <a:rPr lang="en-US" sz="1900" kern="1200" dirty="0"/>
            <a:t> </a:t>
          </a:r>
          <a:r>
            <a:rPr lang="en-US" sz="1900" kern="1200" dirty="0" err="1"/>
            <a:t>pentru</a:t>
          </a:r>
          <a:r>
            <a:rPr lang="en-US" sz="1900" kern="1200" dirty="0"/>
            <a:t> </a:t>
          </a:r>
          <a:r>
            <a:rPr lang="en-US" sz="1900" kern="1200" dirty="0" err="1"/>
            <a:t>ințelegere</a:t>
          </a:r>
          <a:r>
            <a:rPr lang="en-US" sz="1900" kern="1200" dirty="0"/>
            <a:t> </a:t>
          </a:r>
          <a:r>
            <a:rPr lang="en-US" sz="1900" kern="1200" dirty="0" err="1"/>
            <a:t>Atomică</a:t>
          </a:r>
          <a:r>
            <a:rPr lang="en-US" sz="1900" kern="1200" dirty="0"/>
            <a:t> (</a:t>
          </a:r>
          <a:r>
            <a:rPr lang="en-US" sz="1900" kern="1200" dirty="0" err="1"/>
            <a:t>Zicsr</a:t>
          </a:r>
          <a:r>
            <a:rPr lang="en-US" sz="1900" kern="1200" dirty="0"/>
            <a:t>): </a:t>
          </a:r>
          <a:r>
            <a:rPr lang="en-US" sz="1900" kern="1200" dirty="0" err="1"/>
            <a:t>Abordează</a:t>
          </a:r>
          <a:r>
            <a:rPr lang="en-US" sz="1900" kern="1200" dirty="0"/>
            <a:t> </a:t>
          </a:r>
          <a:r>
            <a:rPr lang="en-US" sz="1900" kern="1200" dirty="0" err="1"/>
            <a:t>instrucțiuni</a:t>
          </a:r>
          <a:r>
            <a:rPr lang="en-US" sz="1900" kern="1200" dirty="0"/>
            <a:t> </a:t>
          </a:r>
          <a:r>
            <a:rPr lang="en-US" sz="1900" kern="1200" dirty="0" err="1"/>
            <a:t>specifice</a:t>
          </a:r>
          <a:r>
            <a:rPr lang="en-US" sz="1900" kern="1200" dirty="0"/>
            <a:t> </a:t>
          </a:r>
          <a:r>
            <a:rPr lang="en-US" sz="1900" kern="1200" dirty="0" err="1"/>
            <a:t>pentru</a:t>
          </a:r>
          <a:r>
            <a:rPr lang="en-US" sz="1900" kern="1200" dirty="0"/>
            <a:t> </a:t>
          </a:r>
          <a:r>
            <a:rPr lang="en-US" sz="1900" kern="1200" dirty="0" err="1"/>
            <a:t>gestionarea</a:t>
          </a:r>
          <a:r>
            <a:rPr lang="en-US" sz="1900" kern="1200" dirty="0"/>
            <a:t> </a:t>
          </a:r>
          <a:r>
            <a:rPr lang="en-US" sz="1900" kern="1200" dirty="0" err="1"/>
            <a:t>și</a:t>
          </a:r>
          <a:r>
            <a:rPr lang="en-US" sz="1900" kern="1200" dirty="0"/>
            <a:t> </a:t>
          </a:r>
          <a:r>
            <a:rPr lang="en-US" sz="1900" kern="1200" dirty="0" err="1"/>
            <a:t>interogarea</a:t>
          </a:r>
          <a:r>
            <a:rPr lang="en-US" sz="1900" kern="1200" dirty="0"/>
            <a:t> </a:t>
          </a:r>
          <a:r>
            <a:rPr lang="en-US" sz="1900" kern="1200" dirty="0" err="1"/>
            <a:t>stării</a:t>
          </a:r>
          <a:r>
            <a:rPr lang="en-US" sz="1900" kern="1200" dirty="0"/>
            <a:t> de control a </a:t>
          </a:r>
          <a:r>
            <a:rPr lang="en-US" sz="1900" kern="1200" dirty="0" err="1"/>
            <a:t>înțelegerii</a:t>
          </a:r>
          <a:r>
            <a:rPr lang="en-US" sz="1900" kern="1200" dirty="0"/>
            <a:t> </a:t>
          </a:r>
          <a:r>
            <a:rPr lang="en-US" sz="1900" kern="1200" dirty="0" err="1"/>
            <a:t>atomice</a:t>
          </a:r>
          <a:r>
            <a:rPr lang="en-US" sz="1900" kern="1200" dirty="0"/>
            <a:t>.</a:t>
          </a:r>
        </a:p>
      </dsp:txBody>
      <dsp:txXfrm>
        <a:off x="51003" y="2254032"/>
        <a:ext cx="5291355" cy="942803"/>
      </dsp:txXfrm>
    </dsp:sp>
    <dsp:sp modelId="{9660F4AB-88A8-4A8A-9FD9-1AF96D6CD92A}">
      <dsp:nvSpPr>
        <dsp:cNvPr id="0" name=""/>
        <dsp:cNvSpPr/>
      </dsp:nvSpPr>
      <dsp:spPr>
        <a:xfrm>
          <a:off x="0" y="3302559"/>
          <a:ext cx="53933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Extensii pentru Platforme Înglobate (E): Optimizează setul de instrucțiuni pentru aplicații înglobate, cum ar fi dispozitivele IoT și microcontrolerele.</a:t>
          </a:r>
        </a:p>
      </dsp:txBody>
      <dsp:txXfrm>
        <a:off x="51003" y="3353562"/>
        <a:ext cx="5291355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6B0-2793-4C08-8F24-AD4B5D123451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39D6-F727-4009-AB79-F5665788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4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volver.com/article/risc-v-vs-arm-a-comprehensive-comparison-of-processor-architectures" TargetMode="External"/><Relationship Id="rId2" Type="http://schemas.openxmlformats.org/officeDocument/2006/relationships/hyperlink" Target="https://riscv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lcomm.com/news/onq/2023/09/what-is-risc-v-and-why-were-unlocking-its-potential#:~:text=Flexibility%3A%20RISC%2DV%20offers%20a,for%20performance%2C%20power%20and%20area" TargetMode="External"/><Relationship Id="rId4" Type="http://schemas.openxmlformats.org/officeDocument/2006/relationships/hyperlink" Target="https://semiengineering.com/knowledge_centers/compute-architectures/instruction-set-architecture-isa/risc-v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2E93-CD2F-DC63-B7DE-A4343161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0768C-52F8-0607-43D0-55981FB14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1846294" cy="1050499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/>
              <a:t>Mociran</a:t>
            </a:r>
            <a:r>
              <a:rPr lang="en-US" sz="1800" dirty="0"/>
              <a:t> Mihai &amp; Rimocea Bogdan</a:t>
            </a:r>
          </a:p>
        </p:txBody>
      </p:sp>
      <p:pic>
        <p:nvPicPr>
          <p:cNvPr id="6" name="Picture 5" descr="A close-up of a computer chip&#10;&#10;Description automatically generated">
            <a:extLst>
              <a:ext uri="{FF2B5EF4-FFF2-40B4-BE49-F238E27FC236}">
                <a16:creationId xmlns:a16="http://schemas.microsoft.com/office/drawing/2014/main" id="{09FF17F8-3CAA-6632-30AC-CCBF0B6A64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r="14030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F9B0-EFB9-71CD-4174-2B6C11CE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Bibliografie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A7B6-25D8-D704-A070-2E608160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https://riscv.org/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https://www.wevolver.com/article/risc-v-vs-arm-a-comprehensive-comparison-of-processor-architectures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https://semiengineering.com/knowledge_centers/compute-architectures/instruction-set-architecture-isa/risc-v/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https://www.qualcomm.com/news/onq/2023/09/what-is-risc-v-and-why-were-unlocking-its-potential#:~:text=Flexibility%3A%20RISC%2DV%20offers%20a,for%20performance%2C%20power%20and%20area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8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F74A-053E-BCC6-D748-F8B94EC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025" y="1965325"/>
            <a:ext cx="4071718" cy="2927349"/>
          </a:xfrm>
        </p:spPr>
        <p:txBody>
          <a:bodyPr anchor="b">
            <a:normAutofit/>
          </a:bodyPr>
          <a:lstStyle/>
          <a:p>
            <a:r>
              <a:rPr lang="ro-RO" sz="9600" dirty="0">
                <a:solidFill>
                  <a:srgbClr val="FFFF00">
                    <a:alpha val="80000"/>
                  </a:srgbClr>
                </a:solidFill>
              </a:rPr>
              <a:t>SFÂRȘIT</a:t>
            </a:r>
            <a:br>
              <a:rPr lang="en-US" sz="6000" dirty="0">
                <a:solidFill>
                  <a:schemeClr val="tx1">
                    <a:alpha val="80000"/>
                  </a:schemeClr>
                </a:solidFill>
              </a:rPr>
            </a:br>
            <a:endParaRPr lang="en-US" sz="5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6F90B5-3781-355E-7421-27EE1465713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392583" y="6356349"/>
            <a:ext cx="4434721" cy="45719"/>
          </a:xfrm>
        </p:spPr>
        <p:txBody>
          <a:bodyPr anchor="t">
            <a:normAutofit fontScale="25000" lnSpcReduction="20000"/>
          </a:bodyPr>
          <a:lstStyle/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cartoon character holding a microphone&#10;&#10;Description automatically generated">
            <a:extLst>
              <a:ext uri="{FF2B5EF4-FFF2-40B4-BE49-F238E27FC236}">
                <a16:creationId xmlns:a16="http://schemas.microsoft.com/office/drawing/2014/main" id="{E674B9D8-9EE7-73F0-B3C1-42FAE2F4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9" y="299509"/>
            <a:ext cx="4923073" cy="62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C207-3ADE-6867-7CA0-76BE0B72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CEC1-8270-9F9D-4807-07F6CD94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/>
              <a:t>Reduced Instruction Set Computer (RISC), calculator cu set de </a:t>
            </a:r>
            <a:r>
              <a:rPr lang="en-US" sz="2000" dirty="0" err="1"/>
              <a:t>instrucțiuni</a:t>
            </a:r>
            <a:r>
              <a:rPr lang="en-US" sz="2000" dirty="0"/>
              <a:t> </a:t>
            </a:r>
            <a:r>
              <a:rPr lang="en-US" sz="2000" dirty="0" err="1"/>
              <a:t>reduse</a:t>
            </a:r>
            <a:r>
              <a:rPr lang="en-US" sz="2000" dirty="0"/>
              <a:t>,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arhitectură</a:t>
            </a:r>
            <a:r>
              <a:rPr lang="en-US" sz="2000" dirty="0"/>
              <a:t> a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microprocesor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calculator cu un set de </a:t>
            </a:r>
            <a:r>
              <a:rPr lang="en-US" sz="2000" dirty="0" err="1"/>
              <a:t>comenzi</a:t>
            </a:r>
            <a:r>
              <a:rPr lang="en-US" sz="2000" dirty="0"/>
              <a:t> simple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rapide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viteza</a:t>
            </a:r>
            <a:r>
              <a:rPr lang="en-US" sz="2000" dirty="0"/>
              <a:t> </a:t>
            </a:r>
            <a:r>
              <a:rPr lang="en-US" sz="2000" dirty="0" err="1"/>
              <a:t>crește</a:t>
            </a:r>
            <a:r>
              <a:rPr lang="en-US" sz="2000" dirty="0"/>
              <a:t> </a:t>
            </a:r>
            <a:r>
              <a:rPr lang="en-US" sz="2000" dirty="0" err="1"/>
              <a:t>datorită</a:t>
            </a:r>
            <a:r>
              <a:rPr lang="en-US" sz="2000" dirty="0"/>
              <a:t> </a:t>
            </a:r>
            <a:r>
              <a:rPr lang="en-US" sz="2000" dirty="0" err="1"/>
              <a:t>simplificării</a:t>
            </a:r>
            <a:r>
              <a:rPr lang="en-US" sz="2000" dirty="0"/>
              <a:t> </a:t>
            </a:r>
            <a:r>
              <a:rPr lang="en-US" sz="2000" dirty="0" err="1"/>
              <a:t>instrucțiunilor</a:t>
            </a:r>
            <a:r>
              <a:rPr lang="en-US" sz="2000" dirty="0"/>
              <a:t>,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încât</a:t>
            </a:r>
            <a:r>
              <a:rPr lang="en-US" sz="2000" dirty="0"/>
              <a:t> </a:t>
            </a:r>
            <a:r>
              <a:rPr lang="en-US" sz="2000" dirty="0" err="1"/>
              <a:t>decodificarea</a:t>
            </a:r>
            <a:r>
              <a:rPr lang="en-US" sz="2000" dirty="0"/>
              <a:t> </a:t>
            </a:r>
            <a:r>
              <a:rPr lang="en-US" sz="2000" dirty="0" err="1"/>
              <a:t>acestora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simplă</a:t>
            </a:r>
            <a:r>
              <a:rPr lang="en-US" sz="2000" dirty="0"/>
              <a:t>,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oferi</a:t>
            </a:r>
            <a:r>
              <a:rPr lang="en-US" sz="2000" dirty="0"/>
              <a:t> </a:t>
            </a:r>
            <a:r>
              <a:rPr lang="en-US" sz="2000" dirty="0" err="1"/>
              <a:t>performanțe</a:t>
            </a:r>
            <a:r>
              <a:rPr lang="en-US" sz="2000" dirty="0"/>
              <a:t> </a:t>
            </a:r>
            <a:r>
              <a:rPr lang="en-US" sz="2000" dirty="0" err="1"/>
              <a:t>superioare</a:t>
            </a:r>
            <a:r>
              <a:rPr lang="en-US" sz="2000" dirty="0"/>
              <a:t>.</a:t>
            </a:r>
          </a:p>
        </p:txBody>
      </p:sp>
      <p:pic>
        <p:nvPicPr>
          <p:cNvPr id="11" name="Picture 10" descr="A computer chip with a logo on it&#10;&#10;Description automatically generated">
            <a:extLst>
              <a:ext uri="{FF2B5EF4-FFF2-40B4-BE49-F238E27FC236}">
                <a16:creationId xmlns:a16="http://schemas.microsoft.com/office/drawing/2014/main" id="{86708295-20C3-8755-C6F8-B0A623FA6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41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CD48-BF77-E516-E476-38562360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Arhitrctura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F0E8-D1DB-0D5D-B7E4-BB4503FE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400" dirty="0"/>
              <a:t>RISC-V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dezvoltată</a:t>
            </a:r>
            <a:r>
              <a:rPr lang="en-US" sz="2400" dirty="0"/>
              <a:t> la University of California, Berkeley, </a:t>
            </a:r>
            <a:r>
              <a:rPr lang="en-US" sz="2400" dirty="0" err="1"/>
              <a:t>în</a:t>
            </a:r>
            <a:r>
              <a:rPr lang="en-US" sz="2400" dirty="0"/>
              <a:t> 2010, ca un </a:t>
            </a:r>
            <a:r>
              <a:rPr lang="en-US" sz="2400" dirty="0" err="1"/>
              <a:t>proiect</a:t>
            </a:r>
            <a:r>
              <a:rPr lang="en-US" sz="2400" dirty="0"/>
              <a:t> de </a:t>
            </a:r>
            <a:r>
              <a:rPr lang="en-US" sz="2400" dirty="0" err="1"/>
              <a:t>cercetare</a:t>
            </a:r>
            <a:r>
              <a:rPr lang="en-US" sz="2400" dirty="0"/>
              <a:t> </a:t>
            </a:r>
            <a:r>
              <a:rPr lang="en-US" sz="2400" dirty="0" err="1"/>
              <a:t>deschis</a:t>
            </a:r>
            <a:r>
              <a:rPr lang="en-US" sz="2400" dirty="0"/>
              <a:t>. </a:t>
            </a:r>
            <a:r>
              <a:rPr lang="en-US" sz="2400" dirty="0" err="1"/>
              <a:t>Inițiatorii</a:t>
            </a:r>
            <a:r>
              <a:rPr lang="en-US" sz="2400" dirty="0"/>
              <a:t>, </a:t>
            </a:r>
            <a:r>
              <a:rPr lang="en-US" sz="2400" dirty="0" err="1"/>
              <a:t>Krste</a:t>
            </a:r>
            <a:r>
              <a:rPr lang="en-US" sz="2400" dirty="0"/>
              <a:t> </a:t>
            </a:r>
            <a:r>
              <a:rPr lang="en-US" sz="2400" dirty="0" err="1"/>
              <a:t>Asanović</a:t>
            </a:r>
            <a:r>
              <a:rPr lang="en-US" sz="2400" dirty="0"/>
              <a:t>, </a:t>
            </a:r>
            <a:r>
              <a:rPr lang="en-US" sz="2400" dirty="0" err="1"/>
              <a:t>Yunsup</a:t>
            </a:r>
            <a:r>
              <a:rPr lang="en-US" sz="2400" dirty="0"/>
              <a:t> Lee </a:t>
            </a:r>
            <a:r>
              <a:rPr lang="en-US" sz="2400" dirty="0" err="1"/>
              <a:t>și</a:t>
            </a:r>
            <a:r>
              <a:rPr lang="en-US" sz="2400" dirty="0"/>
              <a:t> Andrew Waterman, au </a:t>
            </a:r>
            <a:r>
              <a:rPr lang="en-US" sz="2400" dirty="0" err="1"/>
              <a:t>creat</a:t>
            </a:r>
            <a:r>
              <a:rPr lang="en-US" sz="2400" dirty="0"/>
              <a:t> un set de </a:t>
            </a:r>
            <a:r>
              <a:rPr lang="en-US" sz="2400" dirty="0" err="1"/>
              <a:t>instrucțiuni</a:t>
            </a:r>
            <a:r>
              <a:rPr lang="en-US" sz="2400" dirty="0"/>
              <a:t> </a:t>
            </a:r>
            <a:r>
              <a:rPr lang="en-US" sz="2400" dirty="0" err="1"/>
              <a:t>arhitecturale</a:t>
            </a:r>
            <a:r>
              <a:rPr lang="en-US" sz="2400" dirty="0"/>
              <a:t> </a:t>
            </a:r>
            <a:r>
              <a:rPr lang="en-US" sz="2400" dirty="0" err="1"/>
              <a:t>deschis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modular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depăși</a:t>
            </a:r>
            <a:r>
              <a:rPr lang="en-US" sz="2400" dirty="0"/>
              <a:t> </a:t>
            </a:r>
            <a:r>
              <a:rPr lang="en-US" sz="2400" dirty="0" err="1"/>
              <a:t>limitările</a:t>
            </a:r>
            <a:r>
              <a:rPr lang="en-US" sz="2400" dirty="0"/>
              <a:t> ISA-</a:t>
            </a:r>
            <a:r>
              <a:rPr lang="en-US" sz="2400" dirty="0" err="1"/>
              <a:t>urilor</a:t>
            </a:r>
            <a:r>
              <a:rPr lang="en-US" sz="2400" dirty="0"/>
              <a:t> </a:t>
            </a:r>
            <a:r>
              <a:rPr lang="en-US" sz="2400" dirty="0" err="1"/>
              <a:t>proprietare</a:t>
            </a:r>
            <a:r>
              <a:rPr lang="en-US" sz="2400" dirty="0"/>
              <a:t>. </a:t>
            </a:r>
            <a:r>
              <a:rPr lang="en-US" sz="2400" dirty="0" err="1"/>
              <a:t>Lansată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2011 cu </a:t>
            </a:r>
            <a:r>
              <a:rPr lang="en-US" sz="2400" dirty="0" err="1"/>
              <a:t>setul</a:t>
            </a:r>
            <a:r>
              <a:rPr lang="en-US" sz="2400" dirty="0"/>
              <a:t> de </a:t>
            </a:r>
            <a:r>
              <a:rPr lang="en-US" sz="2400" dirty="0" err="1"/>
              <a:t>instrucțiuni</a:t>
            </a:r>
            <a:r>
              <a:rPr lang="en-US" sz="2400" dirty="0"/>
              <a:t> "RV32I", RISC-V a </a:t>
            </a:r>
            <a:r>
              <a:rPr lang="en-US" sz="2400" dirty="0" err="1"/>
              <a:t>evoluat</a:t>
            </a:r>
            <a:r>
              <a:rPr lang="en-US" sz="2400" dirty="0"/>
              <a:t> </a:t>
            </a:r>
            <a:r>
              <a:rPr lang="en-US" sz="2400" dirty="0" err="1"/>
              <a:t>printr</a:t>
            </a:r>
            <a:r>
              <a:rPr lang="en-US" sz="2400" dirty="0"/>
              <a:t>-o </a:t>
            </a:r>
            <a:r>
              <a:rPr lang="en-US" sz="2400" dirty="0" err="1"/>
              <a:t>colaborare</a:t>
            </a:r>
            <a:r>
              <a:rPr lang="en-US" sz="2400" dirty="0"/>
              <a:t> </a:t>
            </a:r>
            <a:r>
              <a:rPr lang="en-US" sz="2400" dirty="0" err="1"/>
              <a:t>globală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adoptată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diverse </a:t>
            </a:r>
            <a:r>
              <a:rPr lang="en-US" sz="2400" dirty="0" err="1"/>
              <a:t>industrii</a:t>
            </a:r>
            <a:r>
              <a:rPr lang="en-US" sz="2400" dirty="0"/>
              <a:t>, </a:t>
            </a:r>
            <a:r>
              <a:rPr lang="en-US" sz="2400" dirty="0" err="1"/>
              <a:t>contribuind</a:t>
            </a:r>
            <a:r>
              <a:rPr lang="en-US" sz="2400" dirty="0"/>
              <a:t> la </a:t>
            </a:r>
            <a:r>
              <a:rPr lang="en-US" sz="2400" dirty="0" err="1"/>
              <a:t>transformarea</a:t>
            </a:r>
            <a:r>
              <a:rPr lang="en-US" sz="2400" dirty="0"/>
              <a:t> </a:t>
            </a:r>
            <a:r>
              <a:rPr lang="en-US" sz="2400" dirty="0" err="1"/>
              <a:t>peisajului</a:t>
            </a:r>
            <a:r>
              <a:rPr lang="en-US" sz="2400" dirty="0"/>
              <a:t> </a:t>
            </a:r>
            <a:r>
              <a:rPr lang="en-US" sz="2400" dirty="0" err="1"/>
              <a:t>procesoarelor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F850-5AE5-944F-FC46-C369125F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28" y="117105"/>
            <a:ext cx="10066122" cy="923396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Caracteristici</a:t>
            </a:r>
            <a:endParaRPr lang="en-US" sz="4800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3334927-5859-BCFC-1371-AE4592216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842891"/>
              </p:ext>
            </p:extLst>
          </p:nvPr>
        </p:nvGraphicFramePr>
        <p:xfrm>
          <a:off x="297549" y="1310326"/>
          <a:ext cx="6395082" cy="525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B124C73-6C1F-05CD-766D-9FE89B3BDE0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r="30124" b="-1"/>
          <a:stretch/>
        </p:blipFill>
        <p:spPr>
          <a:xfrm>
            <a:off x="6602023" y="1485014"/>
            <a:ext cx="5150277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FA3A3C1-6E02-7B99-E807-389FAFFFF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011787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09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FD1-CC4F-57BA-2647-25327246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9055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 err="1"/>
              <a:t>Arhitectura</a:t>
            </a:r>
            <a:r>
              <a:rPr lang="en-US" dirty="0"/>
              <a:t> Risk-V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D5D6B5-6AC6-B67C-B70E-53FA8492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6621"/>
            <a:ext cx="4891390" cy="4270341"/>
          </a:xfrm>
        </p:spPr>
        <p:txBody>
          <a:bodyPr>
            <a:normAutofit/>
          </a:bodyPr>
          <a:lstStyle/>
          <a:p>
            <a:r>
              <a:rPr lang="en-US" sz="2000" dirty="0" err="1"/>
              <a:t>Arhitectura</a:t>
            </a:r>
            <a:r>
              <a:rPr lang="en-US" sz="2000" dirty="0"/>
              <a:t> RISC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cunoscută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sub </a:t>
            </a:r>
            <a:r>
              <a:rPr lang="en-US" sz="2000" dirty="0" err="1"/>
              <a:t>numele</a:t>
            </a:r>
            <a:r>
              <a:rPr lang="en-US" sz="2000" dirty="0"/>
              <a:t> de "</a:t>
            </a:r>
            <a:r>
              <a:rPr lang="en-US" sz="2000" dirty="0" err="1"/>
              <a:t>arhitectură</a:t>
            </a:r>
            <a:r>
              <a:rPr lang="en-US" sz="2000" dirty="0"/>
              <a:t> Load/Store"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instrucțiunile</a:t>
            </a:r>
            <a:r>
              <a:rPr lang="en-US" sz="2000" dirty="0"/>
              <a:t> care se </a:t>
            </a:r>
            <a:r>
              <a:rPr lang="en-US" sz="2000" dirty="0" err="1"/>
              <a:t>referă</a:t>
            </a:r>
            <a:r>
              <a:rPr lang="en-US" sz="2000" dirty="0"/>
              <a:t> la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principală</a:t>
            </a:r>
            <a:r>
              <a:rPr lang="en-US" sz="2000" dirty="0"/>
              <a:t> sunt </a:t>
            </a:r>
            <a:r>
              <a:rPr lang="en-US" sz="2000" dirty="0" err="1"/>
              <a:t>limitate</a:t>
            </a:r>
            <a:r>
              <a:rPr lang="en-US" sz="2000" dirty="0"/>
              <a:t> la o </a:t>
            </a:r>
            <a:r>
              <a:rPr lang="en-US" sz="2000" dirty="0" err="1"/>
              <a:t>singură</a:t>
            </a:r>
            <a:r>
              <a:rPr lang="en-US" sz="2000" dirty="0"/>
              <a:t> </a:t>
            </a:r>
            <a:r>
              <a:rPr lang="en-US" sz="2000" dirty="0" err="1"/>
              <a:t>operație</a:t>
            </a:r>
            <a:r>
              <a:rPr lang="en-US" sz="2000" dirty="0"/>
              <a:t> - fie </a:t>
            </a:r>
            <a:r>
              <a:rPr lang="en-US" sz="2000" dirty="0" err="1"/>
              <a:t>încărcare</a:t>
            </a:r>
            <a:r>
              <a:rPr lang="en-US" sz="2000" dirty="0"/>
              <a:t>, fie </a:t>
            </a:r>
            <a:r>
              <a:rPr lang="en-US" sz="2000" dirty="0" err="1"/>
              <a:t>stocare</a:t>
            </a:r>
            <a:r>
              <a:rPr lang="en-US" sz="2000" dirty="0"/>
              <a:t>. </a:t>
            </a:r>
          </a:p>
          <a:p>
            <a:r>
              <a:rPr lang="en-US" sz="2000" dirty="0"/>
              <a:t>RV32I (32 de </a:t>
            </a:r>
            <a:r>
              <a:rPr lang="en-US" sz="2000" dirty="0" err="1"/>
              <a:t>biți</a:t>
            </a:r>
            <a:r>
              <a:rPr lang="en-US" sz="2000" dirty="0"/>
              <a:t>): </a:t>
            </a:r>
            <a:r>
              <a:rPr lang="en-US" sz="2000" dirty="0" err="1"/>
              <a:t>Modelul</a:t>
            </a:r>
            <a:r>
              <a:rPr lang="en-US" sz="2000" dirty="0"/>
              <a:t> de </a:t>
            </a:r>
            <a:r>
              <a:rPr lang="en-US" sz="2000" dirty="0" err="1"/>
              <a:t>bază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adrese</a:t>
            </a:r>
            <a:r>
              <a:rPr lang="en-US" sz="2000" dirty="0"/>
              <a:t> de 32 de </a:t>
            </a:r>
            <a:r>
              <a:rPr lang="en-US" sz="2000" dirty="0" err="1"/>
              <a:t>biți</a:t>
            </a:r>
            <a:r>
              <a:rPr lang="en-US" sz="2000" dirty="0"/>
              <a:t>, </a:t>
            </a:r>
            <a:r>
              <a:rPr lang="en-US" sz="2000" dirty="0" err="1"/>
              <a:t>introdus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2011.</a:t>
            </a:r>
          </a:p>
          <a:p>
            <a:r>
              <a:rPr lang="en-US" sz="2000" dirty="0"/>
              <a:t>RV64I (64 de </a:t>
            </a:r>
            <a:r>
              <a:rPr lang="en-US" sz="2000" dirty="0" err="1"/>
              <a:t>biți</a:t>
            </a:r>
            <a:r>
              <a:rPr lang="en-US" sz="2000" dirty="0"/>
              <a:t>): </a:t>
            </a:r>
            <a:r>
              <a:rPr lang="en-US" sz="2000" dirty="0" err="1"/>
              <a:t>Varianta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adrese</a:t>
            </a:r>
            <a:r>
              <a:rPr lang="en-US" sz="2000" dirty="0"/>
              <a:t> de 64 de </a:t>
            </a:r>
            <a:r>
              <a:rPr lang="en-US" sz="2000" dirty="0" err="1"/>
              <a:t>biți</a:t>
            </a:r>
            <a:r>
              <a:rPr lang="en-US" sz="2000" dirty="0"/>
              <a:t>, </a:t>
            </a:r>
            <a:r>
              <a:rPr lang="en-US" sz="2000" dirty="0" err="1"/>
              <a:t>introdusă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2011.</a:t>
            </a:r>
          </a:p>
          <a:p>
            <a:r>
              <a:rPr lang="en-US" sz="2000" dirty="0"/>
              <a:t>RV128I (128 de </a:t>
            </a:r>
            <a:r>
              <a:rPr lang="en-US" sz="2000" dirty="0" err="1"/>
              <a:t>biți</a:t>
            </a:r>
            <a:r>
              <a:rPr lang="en-US" sz="2000" dirty="0"/>
              <a:t>): </a:t>
            </a:r>
            <a:r>
              <a:rPr lang="en-US" sz="2000" dirty="0" err="1"/>
              <a:t>Extensia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adrese</a:t>
            </a:r>
            <a:r>
              <a:rPr lang="en-US" sz="2000" dirty="0"/>
              <a:t> de 128 de </a:t>
            </a:r>
            <a:r>
              <a:rPr lang="en-US" sz="2000" dirty="0" err="1"/>
              <a:t>biți</a:t>
            </a:r>
            <a:r>
              <a:rPr lang="en-US" sz="2000" dirty="0"/>
              <a:t>, </a:t>
            </a:r>
            <a:r>
              <a:rPr lang="en-US" sz="2000" dirty="0" err="1"/>
              <a:t>adăugată</a:t>
            </a:r>
            <a:r>
              <a:rPr lang="en-US" sz="2000" dirty="0"/>
              <a:t> ulterior.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075615-4B38-F661-6EB7-3D732F566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r="8829"/>
          <a:stretch/>
        </p:blipFill>
        <p:spPr>
          <a:xfrm>
            <a:off x="6800986" y="1759634"/>
            <a:ext cx="4747547" cy="33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1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8E74D-7B13-10B3-5573-3E04A551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7949167-BD54-31B6-0666-A9D895F1D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71228"/>
              </p:ext>
            </p:extLst>
          </p:nvPr>
        </p:nvGraphicFramePr>
        <p:xfrm>
          <a:off x="838200" y="2004446"/>
          <a:ext cx="10515600" cy="448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958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C1F1-45F4-8A2D-4DA3-17E654FE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Contra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FC5BAF-4051-895C-C9AA-1A8D0CA2C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26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oup of electronic components&#10;&#10;Description automatically generated">
            <a:extLst>
              <a:ext uri="{FF2B5EF4-FFF2-40B4-BE49-F238E27FC236}">
                <a16:creationId xmlns:a16="http://schemas.microsoft.com/office/drawing/2014/main" id="{00E4433C-5A14-DD20-2DFC-0B545E9CD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19" y="4220116"/>
            <a:ext cx="3275981" cy="19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A4BD-B85B-1AAE-BF04-B9ADA214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Extensii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0CD49B-CF89-1F19-5451-45A39DF12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64005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926491F0-23BF-76C1-6A6A-4329202BCB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344" r="19408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33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937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RISC-V</vt:lpstr>
      <vt:lpstr>Introducere</vt:lpstr>
      <vt:lpstr>Arhitrctura Risc V</vt:lpstr>
      <vt:lpstr>Caracteristici</vt:lpstr>
      <vt:lpstr>PowerPoint Presentation</vt:lpstr>
      <vt:lpstr>Arhitectura Risk-V</vt:lpstr>
      <vt:lpstr>Pro</vt:lpstr>
      <vt:lpstr>Contra </vt:lpstr>
      <vt:lpstr>Extensii</vt:lpstr>
      <vt:lpstr>Bibliografie</vt:lpstr>
      <vt:lpstr>SFÂRȘIT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</dc:title>
  <dc:creator>Bogdan Rimocea</dc:creator>
  <cp:lastModifiedBy>Bogdan Rimocea</cp:lastModifiedBy>
  <cp:revision>16</cp:revision>
  <dcterms:created xsi:type="dcterms:W3CDTF">2023-12-10T19:53:43Z</dcterms:created>
  <dcterms:modified xsi:type="dcterms:W3CDTF">2024-01-09T18:52:15Z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2023-12-10T21:35:43Z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33e6066a-77a6-42a7-a778-e0e6eb9f7a00</vt:lpwstr>
  </property>
  <property fmtid="{D5CDD505-2E9C-101B-9397-08002B2CF9AE}" pid="8" name="MSIP_Label_5b58b62f-6f94-46bd-8089-18e64b0a9abb_ContentBits">
    <vt:lpwstr>0</vt:lpwstr>
  </property>
</Properties>
</file>