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d5b7ab9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d5b7ab9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d5b7ab9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d5b7ab9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5b7ab9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5b7ab9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d5ca0031e_0_3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d5ca0031e_0_3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5ca0031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5ca0031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5ca0031e_0_3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5ca0031e_0_3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d5ca0031e_0_3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d5ca0031e_0_3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d5ca0031e_0_3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d5ca0031e_0_3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5ca0031e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5ca0031e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d5ca0031e_0_3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d5ca0031e_0_3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d5ca0031e_0_3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d5ca0031e_0_3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5ca0031e_0_3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d5ca0031e_0_3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Procesorul MIPS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9200" y="2834125"/>
            <a:ext cx="516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Epure Gabriel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075" y="2036888"/>
            <a:ext cx="10191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comenzi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00" y="1889250"/>
            <a:ext cx="25812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464100" y="1123450"/>
            <a:ext cx="30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020"/>
              <a:t>Assembly</a:t>
            </a:r>
            <a:endParaRPr sz="2020"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36325" y="1123450"/>
            <a:ext cx="30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020"/>
              <a:t>Machine</a:t>
            </a:r>
            <a:endParaRPr sz="20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Wave Window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50" y="1127875"/>
            <a:ext cx="8612699" cy="36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Wave Window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50" y="1127875"/>
            <a:ext cx="8612701" cy="354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980550"/>
            <a:ext cx="85206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0"/>
              <a:t>Q&amp;A</a:t>
            </a:r>
            <a:endParaRPr sz="2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6250" y="2285400"/>
            <a:ext cx="87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Arhitectură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25" y="52600"/>
            <a:ext cx="6817674" cy="50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58050" y="445025"/>
            <a:ext cx="38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Data Memory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837" y="975437"/>
            <a:ext cx="3894450" cy="35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25" y="1017731"/>
            <a:ext cx="3894450" cy="328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4937763" y="402725"/>
            <a:ext cx="38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Registers Bank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ALU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495" y="1118075"/>
            <a:ext cx="5175005" cy="36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112" y="1109600"/>
            <a:ext cx="6035788" cy="36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Main Control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459845"/>
            <a:ext cx="3894450" cy="62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13" y="4085622"/>
            <a:ext cx="3894450" cy="17608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Comenzi Implementate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64100" y="112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020"/>
              <a:t>RType</a:t>
            </a:r>
            <a:endParaRPr sz="202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00" y="1801863"/>
            <a:ext cx="3894450" cy="16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8587" y="1801875"/>
            <a:ext cx="3913725" cy="19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009"/>
              <a:buFont typeface="Arial"/>
              <a:buNone/>
            </a:pPr>
            <a:r>
              <a:rPr lang="ro" sz="2020"/>
              <a:t>JType și IType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2615138" y="1017725"/>
            <a:ext cx="3913725" cy="3553150"/>
            <a:chOff x="4762525" y="795750"/>
            <a:chExt cx="3913725" cy="3553150"/>
          </a:xfrm>
        </p:grpSpPr>
        <p:pic>
          <p:nvPicPr>
            <p:cNvPr id="98" name="Google Shape;9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2525" y="795750"/>
              <a:ext cx="3913719" cy="139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62532" y="935150"/>
              <a:ext cx="3913718" cy="217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62525" y="3114086"/>
              <a:ext cx="3913725" cy="941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65134" y="4055892"/>
              <a:ext cx="3908493" cy="2930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comenzi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0" y="1272075"/>
            <a:ext cx="6542400" cy="321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150" y="1272075"/>
            <a:ext cx="1868086" cy="321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Wave Window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795"/>
            <a:ext cx="8520598" cy="3659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