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ague Spartan ExtraBold"/>
      <p:bold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League Spartan"/>
      <p:regular r:id="rId22"/>
      <p:bold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eagueSparta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regular.fntdata"/><Relationship Id="rId23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ExtraBold-bold.fntdata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81abe28dd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81abe28dd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81abe28d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81abe28d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81abe28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81abe28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81abe28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81abe28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81abe28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81abe28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81abe28d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81abe28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569790f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569790f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81abe28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81abe28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81abe28d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81abe28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69790fa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69790fa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F8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194200" y="1537638"/>
            <a:ext cx="2091900" cy="206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pt-BR">
                <a:latin typeface="League Spartan"/>
                <a:ea typeface="League Spartan"/>
                <a:cs typeface="League Spartan"/>
                <a:sym typeface="League Spartan"/>
              </a:rPr>
              <a:t>naDespensa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75" y="2668200"/>
            <a:ext cx="6331500" cy="21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330"/>
              <a:t>Grupo 21</a:t>
            </a:r>
            <a:endParaRPr sz="2330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30"/>
              <a:t>Arthur Castro, Fabiano Queiroz, Gabriel Oliveira, Helena Ferreira, Wanderson Teixeira</a:t>
            </a:r>
            <a:endParaRPr sz="21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" y="1619075"/>
            <a:ext cx="2304400" cy="23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ague Spartan"/>
                <a:ea typeface="League Spartan"/>
                <a:cs typeface="League Spartan"/>
                <a:sym typeface="League Spartan"/>
              </a:rPr>
              <a:t>Front-end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2295500" y="464425"/>
            <a:ext cx="4567800" cy="41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ague Spartan"/>
              <a:buChar char="-"/>
            </a:pPr>
            <a:r>
              <a:rPr lang="pt-BR" sz="1600">
                <a:latin typeface="League Spartan"/>
                <a:ea typeface="League Spartan"/>
                <a:cs typeface="League Spartan"/>
                <a:sym typeface="League Spartan"/>
              </a:rPr>
              <a:t>Os resultados da busca dos ingredientes não mostrarão as receitas restritamente com esses itens, mas todas as relacionadas com os ingredientes selecionados.</a:t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ague Spartan"/>
              <a:buChar char="-"/>
            </a:pPr>
            <a:r>
              <a:rPr lang="pt-BR" sz="1600">
                <a:latin typeface="League Spartan"/>
                <a:ea typeface="League Spartan"/>
                <a:cs typeface="League Spartan"/>
                <a:sym typeface="League Spartan"/>
              </a:rPr>
              <a:t>No perfil o usuário poderá criar ou entrar em uma conta que possibilitará ver suas receitas favoritas e cadastrar novas receitas.</a:t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300" y="464425"/>
            <a:ext cx="1865375" cy="415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25" y="464425"/>
            <a:ext cx="1865375" cy="4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1980575" y="603650"/>
            <a:ext cx="224700" cy="22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BF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4939500" y="724200"/>
            <a:ext cx="394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League Spartan"/>
                <a:ea typeface="League Spartan"/>
                <a:cs typeface="League Spartan"/>
                <a:sym typeface="League Spartan"/>
              </a:rPr>
              <a:t>Obrigado pela atenção!</a:t>
            </a:r>
            <a:endParaRPr sz="21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latin typeface="League Spartan"/>
                <a:ea typeface="League Spartan"/>
                <a:cs typeface="League Spartan"/>
                <a:sym typeface="League Spartan"/>
              </a:rPr>
              <a:t>Tá na dúvida? Olha </a:t>
            </a:r>
            <a:r>
              <a:rPr lang="pt-BR" sz="2100">
                <a:latin typeface="League Spartan ExtraBold"/>
                <a:ea typeface="League Spartan ExtraBold"/>
                <a:cs typeface="League Spartan ExtraBold"/>
                <a:sym typeface="League Spartan ExtraBold"/>
              </a:rPr>
              <a:t>naDespensa</a:t>
            </a:r>
            <a:endParaRPr sz="2100">
              <a:latin typeface="League Spartan ExtraBold"/>
              <a:ea typeface="League Spartan ExtraBold"/>
              <a:cs typeface="League Spartan ExtraBold"/>
              <a:sym typeface="League Spartan ExtraBold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22909" l="0" r="0" t="1556"/>
          <a:stretch/>
        </p:blipFill>
        <p:spPr>
          <a:xfrm>
            <a:off x="117750" y="960163"/>
            <a:ext cx="4267200" cy="3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O </a:t>
            </a:r>
            <a:r>
              <a:rPr lang="pt-BR" sz="3500">
                <a:solidFill>
                  <a:srgbClr val="FFBF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naDespensa</a:t>
            </a:r>
            <a:endParaRPr sz="3500">
              <a:solidFill>
                <a:srgbClr val="FFBF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893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900">
                <a:latin typeface="League Spartan"/>
                <a:ea typeface="League Spartan"/>
                <a:cs typeface="League Spartan"/>
                <a:sym typeface="League Spartan"/>
              </a:rPr>
              <a:t>Cozinhando com o que tem na geladeira e na despensa</a:t>
            </a:r>
            <a:endParaRPr sz="2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989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900">
                <a:latin typeface="League Spartan"/>
                <a:ea typeface="League Spartan"/>
                <a:cs typeface="League Spartan"/>
                <a:sym typeface="League Spartan"/>
              </a:rPr>
              <a:t>Encontre receitas com os ingredientes que você tem em casa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28597">
            <a:off x="541826" y="1238875"/>
            <a:ext cx="1376400" cy="26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Objetivo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Evitar desperdício de: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Tempo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Dinheiro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Comida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Descobrir e compartilhar novas receitas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0" y="1432263"/>
            <a:ext cx="2278976" cy="22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Funções do sistema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Acessar área de cadastro e login de usuário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Selecionar ingredientes da grade padrão de ingredientes ou da grade resposta à pesquisa por algum ingrediente</a:t>
            </a:r>
            <a:endParaRPr sz="1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Pesquisar receitas que correspondam com os ingredientes selecionados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Salvar(curtir) receita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27556" l="0" r="0" t="9328"/>
          <a:stretch/>
        </p:blipFill>
        <p:spPr>
          <a:xfrm>
            <a:off x="423500" y="2021313"/>
            <a:ext cx="1976749" cy="12476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Cadastro por usuário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400262" y="16024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Cadastrar receita: preencher formulário com atributos da receita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Cadastrar ingrediente: preencher formulário com o nome de um ingrediente para que ele entre na lista de ingredientes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0" y="1971825"/>
            <a:ext cx="1199850" cy="11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Requisitos não-funcionais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754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Portabilidade: o sistema deverá funcionar em qualquer plataforma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754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Usabilidade: interface fácil e simples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754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Desempenho: o sistema não poderá levar mais de 3 segundos para o carregamento de cada página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754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Desempenho: animações devem ser fluidas e interações dinâmicas presentes no site devem responder praticamente instantaneamente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754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2500">
                <a:latin typeface="League Spartan"/>
                <a:ea typeface="League Spartan"/>
                <a:cs typeface="League Spartan"/>
                <a:sym typeface="League Spartan"/>
              </a:rPr>
              <a:t>Segurança: senhas devem ser escondidas</a:t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33156" l="0" r="0" t="14388"/>
          <a:stretch/>
        </p:blipFill>
        <p:spPr>
          <a:xfrm>
            <a:off x="384675" y="2040513"/>
            <a:ext cx="2025426" cy="106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400250" y="464125"/>
            <a:ext cx="63216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League Spartan"/>
                <a:ea typeface="League Spartan"/>
                <a:cs typeface="League Spartan"/>
                <a:sym typeface="League Spartan"/>
              </a:rPr>
              <a:t>Entidades, atributos, relacionamento e restrições do banco de dados</a:t>
            </a:r>
            <a:endParaRPr sz="23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400250" y="1211350"/>
            <a:ext cx="63216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6300">
                <a:latin typeface="League Spartan"/>
                <a:ea typeface="League Spartan"/>
                <a:cs typeface="League Spartan"/>
                <a:sym typeface="League Spartan"/>
              </a:rPr>
              <a:t>O banco de dados terá as entidades de usuário, receitas e ingredientes</a:t>
            </a:r>
            <a:endParaRPr sz="63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6300">
                <a:latin typeface="League Spartan"/>
                <a:ea typeface="League Spartan"/>
                <a:cs typeface="League Spartan"/>
                <a:sym typeface="League Spartan"/>
              </a:rPr>
              <a:t>Um usuário cadastrado pode publicar receitas e ingredientes</a:t>
            </a:r>
            <a:endParaRPr sz="63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6300">
                <a:latin typeface="League Spartan"/>
                <a:ea typeface="League Spartan"/>
                <a:cs typeface="League Spartan"/>
                <a:sym typeface="League Spartan"/>
              </a:rPr>
              <a:t>Cada receita deve ter um id de identificação único, um nome, a descrição da sua dificuldade, tempo de preparo, a descrição de quantas pessoas serve, uma lista de ingredientes e um modo de preparo em texto corrido. A receita pode ter de 1 a 3 imagens e pode estar inclusa em uma categoria </a:t>
            </a:r>
            <a:endParaRPr sz="63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6300">
                <a:latin typeface="League Spartan"/>
                <a:ea typeface="League Spartan"/>
                <a:cs typeface="League Spartan"/>
                <a:sym typeface="League Spartan"/>
              </a:rPr>
              <a:t>Cada ingrediente deve possuir um nome que o identifica unicamente</a:t>
            </a:r>
            <a:endParaRPr sz="63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28612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ague Spartan"/>
              <a:buChar char="-"/>
            </a:pPr>
            <a:r>
              <a:rPr lang="pt-BR" sz="6300">
                <a:latin typeface="League Spartan"/>
                <a:ea typeface="League Spartan"/>
                <a:cs typeface="League Spartan"/>
                <a:sym typeface="League Spartan"/>
              </a:rPr>
              <a:t>Um usuário cadastrado pode curtir receitas que ficam salvas em suas “Receitas Curtidas”.</a:t>
            </a:r>
            <a:endParaRPr sz="63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20609" l="0" r="0" t="0"/>
          <a:stretch/>
        </p:blipFill>
        <p:spPr>
          <a:xfrm>
            <a:off x="190100" y="1936050"/>
            <a:ext cx="2095450" cy="16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ague Spartan"/>
                <a:ea typeface="League Spartan"/>
                <a:cs typeface="League Spartan"/>
                <a:sym typeface="League Spartan"/>
              </a:rPr>
              <a:t>SGBD relacional</a:t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410100" y="1468850"/>
            <a:ext cx="48162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28256" l="8102" r="8102" t="7480"/>
          <a:stretch/>
        </p:blipFill>
        <p:spPr>
          <a:xfrm>
            <a:off x="510700" y="1950462"/>
            <a:ext cx="1620125" cy="12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1313763"/>
            <a:ext cx="4936224" cy="32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ague Spartan"/>
                <a:ea typeface="League Spartan"/>
                <a:cs typeface="League Spartan"/>
                <a:sym typeface="League Spartan"/>
              </a:rPr>
              <a:t>Front-end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288825" y="909275"/>
            <a:ext cx="4462800" cy="3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ague Spartan"/>
              <a:buChar char="-"/>
            </a:pPr>
            <a:r>
              <a:rPr lang="pt-BR" sz="1600">
                <a:latin typeface="League Spartan"/>
                <a:ea typeface="League Spartan"/>
                <a:cs typeface="League Spartan"/>
                <a:sym typeface="League Spartan"/>
              </a:rPr>
              <a:t>Na página inicial o usuário poderá navegar pelas categorias de receitas no menu lateral, acessar seu perfil ou selecionar os ingredientes desejados.</a:t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ague Spartan"/>
              <a:buChar char="-"/>
            </a:pPr>
            <a:r>
              <a:rPr lang="pt-BR" sz="1600">
                <a:latin typeface="League Spartan"/>
                <a:ea typeface="League Spartan"/>
                <a:cs typeface="League Spartan"/>
                <a:sym typeface="League Spartan"/>
              </a:rPr>
              <a:t>Esses ingredientes poderão ser removidos e estarão organizados por ordem alfabética, após isso a busca mostrará as receitas que possuem resultados compatíveis com os ingredientes selecionados</a:t>
            </a:r>
            <a:r>
              <a:rPr lang="pt-BR" sz="190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00" y="479377"/>
            <a:ext cx="1858625" cy="414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225" y="479352"/>
            <a:ext cx="1858625" cy="41402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542225" y="2575525"/>
            <a:ext cx="1370700" cy="2259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8370225" y="2575525"/>
            <a:ext cx="260100" cy="2259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