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eague Spartan ExtraBold"/>
      <p:bold r:id="rId19"/>
    </p:embeddedFont>
    <p:embeddedFont>
      <p:font typeface="Raleway"/>
      <p:regular r:id="rId20"/>
      <p:bold r:id="rId21"/>
      <p:italic r:id="rId22"/>
      <p:boldItalic r:id="rId23"/>
    </p:embeddedFont>
    <p:embeddedFont>
      <p:font typeface="League Spartan"/>
      <p:regular r:id="rId24"/>
      <p:bold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eagueSpartan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LeagueSpartan-bold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eagueSpartanExtraBold-bold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fd8c760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fd8c760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81abe28d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81abe28d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fd8c760e2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fd8c760e2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81abe28d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81abe28d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81abe28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81abe28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58e0508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58e0508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fd8c760e2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fd8c760e2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81abe28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81abe28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fd8c760e2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fd8c760e2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fd8c760e2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fd8c760e2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fd8c760e2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fd8c760e2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fd8c760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fd8c760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F8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194200" y="1537638"/>
            <a:ext cx="2091900" cy="206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pt-BR">
                <a:latin typeface="League Spartan"/>
                <a:ea typeface="League Spartan"/>
                <a:cs typeface="League Spartan"/>
                <a:sym typeface="League Spartan"/>
              </a:rPr>
              <a:t>naDespensa</a:t>
            </a: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390275" y="2668200"/>
            <a:ext cx="6331500" cy="21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330"/>
              <a:t>Grupo 21</a:t>
            </a:r>
            <a:endParaRPr sz="2330"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3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130"/>
              <a:t>Arthur Castro, Fabiano Queiroz, Gabriel Oliveira, Helena Ferreira, Wanderson Teixeira</a:t>
            </a:r>
            <a:endParaRPr sz="213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0" y="1619075"/>
            <a:ext cx="2304400" cy="23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8205300" y="0"/>
            <a:ext cx="93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Sprint 3</a:t>
            </a:r>
            <a:endParaRPr b="1" sz="16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F8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406425" y="2066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lang="pt-BR"/>
              <a:t>Intelligent System Canvas</a:t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1332" l="366" r="623" t="0"/>
          <a:stretch/>
        </p:blipFill>
        <p:spPr>
          <a:xfrm>
            <a:off x="1622513" y="1404925"/>
            <a:ext cx="5864700" cy="3283800"/>
          </a:xfrm>
          <a:prstGeom prst="roundRect">
            <a:avLst>
              <a:gd fmla="val 4440" name="adj"/>
            </a:avLst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3649800" y="4685450"/>
            <a:ext cx="18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→ Aprendizado offline</a:t>
            </a:r>
            <a:endParaRPr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Telas do </a:t>
            </a:r>
            <a:r>
              <a:rPr lang="pt-BR" sz="3500">
                <a:solidFill>
                  <a:srgbClr val="FFBF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naDespensa</a:t>
            </a: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!</a:t>
            </a:r>
            <a:endParaRPr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50" y="1248024"/>
            <a:ext cx="1557525" cy="336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152" y="1248024"/>
            <a:ext cx="1557533" cy="336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 rotWithShape="1">
          <a:blip r:embed="rId5">
            <a:alphaModFix/>
          </a:blip>
          <a:srcRect b="0" l="69" r="69" t="0"/>
          <a:stretch/>
        </p:blipFill>
        <p:spPr>
          <a:xfrm>
            <a:off x="2339201" y="1248000"/>
            <a:ext cx="1557532" cy="336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0318" y="1248024"/>
            <a:ext cx="1557533" cy="336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2292" y="1248024"/>
            <a:ext cx="1557533" cy="336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Telas do </a:t>
            </a:r>
            <a:r>
              <a:rPr lang="pt-BR" sz="3500">
                <a:solidFill>
                  <a:srgbClr val="FFBF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naDespensa</a:t>
            </a: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!</a:t>
            </a:r>
            <a:endParaRPr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999" y="1357709"/>
            <a:ext cx="3792125" cy="326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 rotWithShape="1">
          <a:blip r:embed="rId4">
            <a:alphaModFix/>
          </a:blip>
          <a:srcRect b="16191" l="0" r="0" t="0"/>
          <a:stretch/>
        </p:blipFill>
        <p:spPr>
          <a:xfrm>
            <a:off x="308025" y="2132788"/>
            <a:ext cx="2048324" cy="171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BF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idx="2" type="body"/>
          </p:nvPr>
        </p:nvSpPr>
        <p:spPr>
          <a:xfrm>
            <a:off x="4939500" y="724200"/>
            <a:ext cx="3943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League Spartan"/>
                <a:ea typeface="League Spartan"/>
                <a:cs typeface="League Spartan"/>
                <a:sym typeface="League Spartan"/>
              </a:rPr>
              <a:t>Obrigado pela atenção!</a:t>
            </a:r>
            <a:endParaRPr sz="21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latin typeface="League Spartan"/>
                <a:ea typeface="League Spartan"/>
                <a:cs typeface="League Spartan"/>
                <a:sym typeface="League Spartan"/>
              </a:rPr>
              <a:t>Tá na dúvida? Olha </a:t>
            </a:r>
            <a:r>
              <a:rPr lang="pt-BR" sz="2100">
                <a:latin typeface="League Spartan ExtraBold"/>
                <a:ea typeface="League Spartan ExtraBold"/>
                <a:cs typeface="League Spartan ExtraBold"/>
                <a:sym typeface="League Spartan ExtraBold"/>
              </a:rPr>
              <a:t>naDespensa</a:t>
            </a:r>
            <a:endParaRPr sz="2100">
              <a:latin typeface="League Spartan ExtraBold"/>
              <a:ea typeface="League Spartan ExtraBold"/>
              <a:cs typeface="League Spartan ExtraBold"/>
              <a:sym typeface="League Spartan ExtraBold"/>
            </a:endParaRPr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22909" l="0" r="0" t="1556"/>
          <a:stretch/>
        </p:blipFill>
        <p:spPr>
          <a:xfrm>
            <a:off x="117750" y="960163"/>
            <a:ext cx="4267200" cy="32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O </a:t>
            </a:r>
            <a:r>
              <a:rPr lang="pt-BR" sz="3500">
                <a:solidFill>
                  <a:srgbClr val="FFBF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naDespensa</a:t>
            </a:r>
            <a:endParaRPr sz="3500">
              <a:solidFill>
                <a:srgbClr val="FFBF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893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ague Spartan"/>
              <a:buChar char="-"/>
            </a:pPr>
            <a:r>
              <a:rPr lang="pt-BR" sz="2900">
                <a:latin typeface="League Spartan"/>
                <a:ea typeface="League Spartan"/>
                <a:cs typeface="League Spartan"/>
                <a:sym typeface="League Spartan"/>
              </a:rPr>
              <a:t>Cozinhando com o que tem na geladeira e na despensa</a:t>
            </a:r>
            <a:endParaRPr sz="29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98938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League Spartan"/>
              <a:buChar char="-"/>
            </a:pPr>
            <a:r>
              <a:rPr lang="pt-BR" sz="2900">
                <a:latin typeface="League Spartan"/>
                <a:ea typeface="League Spartan"/>
                <a:cs typeface="League Spartan"/>
                <a:sym typeface="League Spartan"/>
              </a:rPr>
              <a:t>Encontre receitas com os ingredientes que você tem em casa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28597">
            <a:off x="541826" y="1238875"/>
            <a:ext cx="1376400" cy="26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Crow’s Foot</a:t>
            </a:r>
            <a:endParaRPr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2410100" y="1468850"/>
            <a:ext cx="48162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28256" l="8102" r="8102" t="7480"/>
          <a:stretch/>
        </p:blipFill>
        <p:spPr>
          <a:xfrm>
            <a:off x="510700" y="1950462"/>
            <a:ext cx="1620125" cy="12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4">
            <a:alphaModFix/>
          </a:blip>
          <a:srcRect b="0" l="764" r="0" t="0"/>
          <a:stretch/>
        </p:blipFill>
        <p:spPr>
          <a:xfrm>
            <a:off x="2458350" y="1468850"/>
            <a:ext cx="6273349" cy="30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2400250" y="4235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Script</a:t>
            </a:r>
            <a:endParaRPr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17259" l="0" r="0" t="0"/>
          <a:stretch/>
        </p:blipFill>
        <p:spPr>
          <a:xfrm>
            <a:off x="510700" y="2136075"/>
            <a:ext cx="1620125" cy="13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1584" y="1472322"/>
            <a:ext cx="3635600" cy="26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2560" y="1650325"/>
            <a:ext cx="3007952" cy="2059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6"/>
          <p:cNvCxnSpPr/>
          <p:nvPr/>
        </p:nvCxnSpPr>
        <p:spPr>
          <a:xfrm>
            <a:off x="5553225" y="1243800"/>
            <a:ext cx="0" cy="329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Organização no Eclipse</a:t>
            </a:r>
            <a:endParaRPr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763" y="1204987"/>
            <a:ext cx="2782800" cy="3423900"/>
          </a:xfrm>
          <a:prstGeom prst="roundRect">
            <a:avLst>
              <a:gd fmla="val 5040" name="adj"/>
            </a:avLst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4300" y="1216575"/>
            <a:ext cx="2933700" cy="3401100"/>
          </a:xfrm>
          <a:prstGeom prst="roundRect">
            <a:avLst>
              <a:gd fmla="val 4777" name="adj"/>
            </a:avLst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5">
            <a:alphaModFix/>
          </a:blip>
          <a:srcRect b="33393" l="14780" r="14226" t="13609"/>
          <a:stretch/>
        </p:blipFill>
        <p:spPr>
          <a:xfrm>
            <a:off x="358175" y="2034000"/>
            <a:ext cx="1871875" cy="13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CRUDs</a:t>
            </a:r>
            <a:endParaRPr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19324" l="0" r="0" t="2501"/>
          <a:stretch/>
        </p:blipFill>
        <p:spPr>
          <a:xfrm>
            <a:off x="372800" y="2094337"/>
            <a:ext cx="1871875" cy="146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579" r="1169" t="0"/>
          <a:stretch/>
        </p:blipFill>
        <p:spPr>
          <a:xfrm>
            <a:off x="2604675" y="1343200"/>
            <a:ext cx="6087325" cy="31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CRUDs</a:t>
            </a:r>
            <a:endParaRPr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19324" l="0" r="0" t="2501"/>
          <a:stretch/>
        </p:blipFill>
        <p:spPr>
          <a:xfrm>
            <a:off x="372800" y="2094337"/>
            <a:ext cx="1871875" cy="146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0" l="573" r="583" t="0"/>
          <a:stretch/>
        </p:blipFill>
        <p:spPr>
          <a:xfrm>
            <a:off x="2641250" y="1343200"/>
            <a:ext cx="6050749" cy="31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CRUDs</a:t>
            </a:r>
            <a:endParaRPr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19324" l="0" r="0" t="2501"/>
          <a:stretch/>
        </p:blipFill>
        <p:spPr>
          <a:xfrm>
            <a:off x="372800" y="2094337"/>
            <a:ext cx="1871875" cy="146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573" r="583" t="0"/>
          <a:stretch/>
        </p:blipFill>
        <p:spPr>
          <a:xfrm>
            <a:off x="2641250" y="1343200"/>
            <a:ext cx="6050749" cy="31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F85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6060675" y="1034575"/>
            <a:ext cx="2905500" cy="33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Fornecedor de IA como Serviço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218" y="2223000"/>
            <a:ext cx="2073238" cy="19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550" y="1273000"/>
            <a:ext cx="2758574" cy="86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