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2C636-5C78-6A40-6F8D-44C0718EE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9D1EFB-D5F2-38CC-CBF9-9E2E397CD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5D5A91-CAE5-E5FB-AFD4-31A9E480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4C7-5D7C-A746-9AC5-2181E75B4646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08519C-CC88-C8B5-35D0-A5629B02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247DD-ABF6-DE5C-6CBA-47124881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20F9-3334-BB47-A288-A56303EAF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4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F2C9-9112-D3BF-5F08-BAFE244F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2E9A15-5AA2-4204-2CD0-E42EC0808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2E1BFD-233A-31D0-4ACC-FFEF87CD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4C7-5D7C-A746-9AC5-2181E75B4646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71EDC2-457F-30C2-2063-ABED1BCD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77CE3-7954-91B7-564C-E0B929E7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20F9-3334-BB47-A288-A56303EAF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65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E1976E-3F1F-6212-F1D8-97467FC59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5DD53E-09CC-6495-E971-79FCC231B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59DF2D-0A11-B288-9DB2-59CBCBE6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4C7-5D7C-A746-9AC5-2181E75B4646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31B5CA-F216-017A-4913-75B15B19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3D01EE-928B-4D2E-9493-F8CEBFF6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20F9-3334-BB47-A288-A56303EAF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02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25E71-4312-727A-B787-ED5E03FD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4C504C-9E7E-E87F-DBF7-AD7FF76B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F62C7C-C9C6-065D-D7F9-1A9E5EF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4C7-5D7C-A746-9AC5-2181E75B4646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EE908-B86E-35BA-9C75-CAC8B59E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BA307F-BC73-0451-7717-C85D1C0F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20F9-3334-BB47-A288-A56303EAF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27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33667-123F-A836-9111-9C782F79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3DC43-1A62-9D11-CCDA-4913866C9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98474-BB49-699B-B426-F4B1C1B3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4C7-5D7C-A746-9AC5-2181E75B4646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95236-1006-4185-6479-1C7185A0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64065-6F76-6C0A-1249-2C432B5C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20F9-3334-BB47-A288-A56303EAF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09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CB35D-67B3-938E-2630-FF5199AF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116312-809B-53C9-3AFF-7736C8C76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602B54-3138-6190-F36B-554AB4A3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6275CD-9C40-572A-C007-9E49A01A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4C7-5D7C-A746-9AC5-2181E75B4646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9E7558-3C19-A838-C6B6-37B98D49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9DE7C5-5835-ABE5-B644-1C4667BB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20F9-3334-BB47-A288-A56303EAF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86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C83E6-7E70-793B-7B7A-AD17EBBC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133FED-FFCA-1215-A315-7D918A613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0B6A9E-C0BD-EAE0-16E5-610DC096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1516CF-28E2-20DB-999F-EF6FA5624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2DB9D4-D4B5-7571-0785-9A08BD9F4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BE163F-FD85-98AB-D9B5-5E6CE2BD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4C7-5D7C-A746-9AC5-2181E75B4646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859EA-9080-D777-5EBF-FF03612D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1C5F85-45CF-33DD-390C-EE6C891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20F9-3334-BB47-A288-A56303EAF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66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AEE81-08B0-1F5C-197E-90510F3B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4BD301-42F0-4A51-3ECA-91F77E39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4C7-5D7C-A746-9AC5-2181E75B4646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58A5D7-DEE1-F357-45C9-002BD03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65BE4D-7601-29C0-DED9-CAFBB723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20F9-3334-BB47-A288-A56303EAF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68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BBF732-2D3C-D309-ECBF-EFFD86F1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4C7-5D7C-A746-9AC5-2181E75B4646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8FB75E-CB9E-59C4-6EC4-6B1B20E9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0018F3-75BA-33C5-3456-374988D6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20F9-3334-BB47-A288-A56303EAF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7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CE9CF-B1C3-A91D-5065-8ED62337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27755-4FB1-3CAA-D9E2-A0F43596E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F9FF8B-58EB-39ED-EA8F-A878F465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9FE7C4-45A9-3701-1CFB-7B8D0EE0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4C7-5D7C-A746-9AC5-2181E75B4646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272568-E97D-25AD-4FBD-8375DB63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CE3D1D-8267-C203-A69F-0C9A8602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20F9-3334-BB47-A288-A56303EAF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80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1A6A9-CACF-E14C-1B26-CA7528FE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E1D2E0-1A8B-634B-C70F-1578EDBC9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2A2DB5-100F-D990-FBDC-E4CF85442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B80AC3-E90F-0C82-140A-FBBBEDDB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4C7-5D7C-A746-9AC5-2181E75B4646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4A4C3A-78C1-A708-B2C7-07CED00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9D9466-2CBE-2DBF-0533-98BD5035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20F9-3334-BB47-A288-A56303EAF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99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A879FA-F043-A990-A5E7-1D7C037C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346154-AF5D-FB4B-6C47-010030C6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33EDE2-9C58-F721-BA6C-E08A4F03B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B4C7-5D7C-A746-9AC5-2181E75B4646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646F17-F098-1985-04AC-14A18393E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83967C-173E-6D43-3C11-7D7CFAFD3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320F9-3334-BB47-A288-A56303EAF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02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C9C7-1A15-E15C-9A97-EF2EB405D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</a:t>
            </a:r>
            <a:br>
              <a:rPr lang="pt-BR" dirty="0"/>
            </a:br>
            <a:r>
              <a:rPr lang="pt-BR"/>
              <a:t>Professor Rafael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336CE9-F4F6-42D9-23A3-49AE5CF3A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Controle de versão de código 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9F13155-0EB6-A1CD-88DE-9EA5A7E6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95" y="-37301"/>
            <a:ext cx="3978202" cy="693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4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81BEA-E151-09FA-8193-01EE1C97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DD2AF-A52D-6986-4FC6-41825DA3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263" y="2089355"/>
            <a:ext cx="10054537" cy="4087608"/>
          </a:xfrm>
        </p:spPr>
        <p:txBody>
          <a:bodyPr>
            <a:normAutofit/>
          </a:bodyPr>
          <a:lstStyle/>
          <a:p>
            <a:r>
              <a:rPr lang="pt-BR" sz="3200" dirty="0"/>
              <a:t>Essencialidade: Controle de versão é fundamental para desenvolvimento eficiente e colaborativo.
Aprendizado Contínuo: Ferramentas de controle de versão evoluem, e o aprendizado contínuo é crucial.
Prática Recomendada: Usar controle de versão em todos os projetos, independentemente do tamanho.</a:t>
            </a:r>
          </a:p>
        </p:txBody>
      </p:sp>
    </p:spTree>
    <p:extLst>
      <p:ext uri="{BB962C8B-B14F-4D97-AF65-F5344CB8AC3E}">
        <p14:creationId xmlns:p14="http://schemas.microsoft.com/office/powerpoint/2010/main" val="143201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48C0B-173A-F823-4D84-DADCFA3F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B2FC6-619E-95DB-9CF2-7448D4D0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Gabriel Martins Cordeiro Rodrigues</a:t>
            </a:r>
          </a:p>
          <a:p>
            <a:r>
              <a:rPr lang="pt-BR" sz="3600" dirty="0"/>
              <a:t>Kevyn Cardoso dos Santos</a:t>
            </a:r>
          </a:p>
          <a:p>
            <a:r>
              <a:rPr lang="pt-BR" sz="3600" dirty="0"/>
              <a:t>Vitor dos Santos Fabiano </a:t>
            </a:r>
          </a:p>
        </p:txBody>
      </p:sp>
    </p:spTree>
    <p:extLst>
      <p:ext uri="{BB962C8B-B14F-4D97-AF65-F5344CB8AC3E}">
        <p14:creationId xmlns:p14="http://schemas.microsoft.com/office/powerpoint/2010/main" val="40047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E3BD9-BE32-18BB-7E03-75E6D1B2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sobre  Controle de versão de código: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EEC1F5-A2B2-6C1C-87B3-AC6D082B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Definição: Ferramentas e metodologias para gerenciar alterações em projetos de software.
Importância: Permite rastrear modificações, colaborar em equipe e manter a integridade do projeto.</a:t>
            </a:r>
          </a:p>
        </p:txBody>
      </p:sp>
    </p:spTree>
    <p:extLst>
      <p:ext uri="{BB962C8B-B14F-4D97-AF65-F5344CB8AC3E}">
        <p14:creationId xmlns:p14="http://schemas.microsoft.com/office/powerpoint/2010/main" val="221762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269F8-7FD3-7F10-504B-1DE8C608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08BA4-749C-DE57-A829-514B2018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104" y="1439358"/>
            <a:ext cx="10515600" cy="4351338"/>
          </a:xfrm>
        </p:spPr>
        <p:txBody>
          <a:bodyPr>
            <a:noAutofit/>
          </a:bodyPr>
          <a:lstStyle/>
          <a:p>
            <a:r>
              <a:rPr lang="pt-BR" sz="3600" dirty="0"/>
              <a:t>Histórico de Alterações: Registro de todas as modificações feitas no código.
Colaboração: Suporte ao trabalho em equipe com fusão de alterações.
Reversão de Alterações: Capacidade de retornar a versões anteriores do código.
Branching: Desenvolvimento paralelo de diferentes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132185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51035-23ED-D7D8-8755-5ED2FDC2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sistemas de controle de código: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DEB9F-5487-1F6D-2BA3-B398D5C47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Git: Amplamente utilizado, distribuído.
Subversion (SVN): Sistema centralizado.
Mercurial: Similar ao Git, distribuído.
Perforce: Usado em grandes empresas, centralizado.</a:t>
            </a:r>
          </a:p>
        </p:txBody>
      </p:sp>
    </p:spTree>
    <p:extLst>
      <p:ext uri="{BB962C8B-B14F-4D97-AF65-F5344CB8AC3E}">
        <p14:creationId xmlns:p14="http://schemas.microsoft.com/office/powerpoint/2010/main" val="397506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8056F-2CA2-1C72-E243-B81A850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surgiu: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F7E5FF-9916-6B05-5663-8A28B1B4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Décadas de 1970 e 1980: Surgimento inicial com sistemas simples para gerenciar alterações em arquivos.
Problema Inicial: Necessidade de colaboração em grandes projetos de software, rastreamento de bugs e versões.</a:t>
            </a:r>
          </a:p>
        </p:txBody>
      </p:sp>
    </p:spTree>
    <p:extLst>
      <p:ext uri="{BB962C8B-B14F-4D97-AF65-F5344CB8AC3E}">
        <p14:creationId xmlns:p14="http://schemas.microsoft.com/office/powerpoint/2010/main" val="395674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E475-8CE4-3795-2471-4E8471CC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sistemas de controle de versão: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65AE8-A930-2E88-64F5-63A03A19A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600" dirty="0"/>
              <a:t>SCCS (Source Code Control System):
Desenvolvido pela Bell Labs em 1972.
Um dos primeiros sistemas para controlar versões de código-fonte.
RCS (Revision Control System):
Criado por Walter F. Tichy em 1982.
Popularizou o uso de controle de versão em Unix.
Melhorou a eficiência e funcionalidade em relação ao SCCS.</a:t>
            </a:r>
          </a:p>
        </p:txBody>
      </p:sp>
    </p:spTree>
    <p:extLst>
      <p:ext uri="{BB962C8B-B14F-4D97-AF65-F5344CB8AC3E}">
        <p14:creationId xmlns:p14="http://schemas.microsoft.com/office/powerpoint/2010/main" val="114366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2D33A-7148-25D8-94BD-0D42B354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para sistemas centralizados: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5BF06-D7FC-B047-D0B9-D605BF87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CVS (Concurrent Versions System):
Introduzido em 1990.
Permitiu colaboração de múltiplos desenvolvedores em diferentes partes de um projeto simultaneamente.
Sistema centralizado: um repositório central armazenava todas as alterações.
SVN (Subversion):
Lançado em 2000.
Melhorias significativas sobre o CVS, incluindo suporte a </a:t>
            </a:r>
            <a:r>
              <a:rPr lang="pt-BR" dirty="0" err="1"/>
              <a:t>atomic</a:t>
            </a:r>
            <a:r>
              <a:rPr lang="pt-BR" dirty="0"/>
              <a:t> commits e melhor gerenciamento de diretórios.</a:t>
            </a:r>
          </a:p>
        </p:txBody>
      </p:sp>
    </p:spTree>
    <p:extLst>
      <p:ext uri="{BB962C8B-B14F-4D97-AF65-F5344CB8AC3E}">
        <p14:creationId xmlns:p14="http://schemas.microsoft.com/office/powerpoint/2010/main" val="10655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D0E44-94C7-0AF5-91CE-D5387221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Branching e Merging: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68C76A-7FD0-933A-004F-5D20AC42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Branching:
Criar branches para desenvolvimento de novas funcionalidades sem afetar a branch principal.
Exemplo: git branch feature-nova
Merging:
Fundir alterações de uma branch na branch principal.
Exemplo: git checkout main e git merge feature-nova</a:t>
            </a:r>
          </a:p>
        </p:txBody>
      </p:sp>
    </p:spTree>
    <p:extLst>
      <p:ext uri="{BB962C8B-B14F-4D97-AF65-F5344CB8AC3E}">
        <p14:creationId xmlns:p14="http://schemas.microsoft.com/office/powerpoint/2010/main" val="2294249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Trabalho  Professor Rafael</vt:lpstr>
      <vt:lpstr>Participantes:</vt:lpstr>
      <vt:lpstr>Introdução sobre  Controle de versão de código:</vt:lpstr>
      <vt:lpstr>Benefícios:</vt:lpstr>
      <vt:lpstr>Principais sistemas de controle de código:</vt:lpstr>
      <vt:lpstr>Como surgiu:</vt:lpstr>
      <vt:lpstr>Primeiros sistemas de controle de versão:</vt:lpstr>
      <vt:lpstr>Evolução para sistemas centralizados:</vt:lpstr>
      <vt:lpstr>Branching e Merging:</vt:lpstr>
      <vt:lpstr>Conclusão: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 Professor Rafael</dc:title>
  <dc:creator>kevyn cardoso</dc:creator>
  <cp:lastModifiedBy>kevyn cardoso</cp:lastModifiedBy>
  <cp:revision>2</cp:revision>
  <dcterms:created xsi:type="dcterms:W3CDTF">2024-05-19T18:06:18Z</dcterms:created>
  <dcterms:modified xsi:type="dcterms:W3CDTF">2024-05-19T18:29:08Z</dcterms:modified>
</cp:coreProperties>
</file>