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4063-764C-F186-5C68-6421226E9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1DAFEF-359E-EFD3-066C-D623B7A5B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63D51-60E9-820D-81AE-19F3B327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C40E7C-CA43-F9E3-592E-38E0D8DF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B3B29-F675-ABE7-7C62-67A099BA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5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77EE-981A-7CCD-00D9-9C9169DC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F9714A-E0E1-48BD-45E1-E8B06AD1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DF8FE-2D33-B557-8035-66674189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6A5B7-8846-F26D-AA17-5B15FC65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799EFF-E9FD-0477-623D-E8EAEEAD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12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E76FFB-8CE4-1AD4-F322-D99FC8935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778E77-FEC6-C1E6-231F-8FB502F15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7B016-BBC6-4FB8-3E8D-E4F2116E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004408-6CFA-98A3-6ED4-BA879108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9B9B5-0354-2C22-4083-C301F01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7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DBA34-3AAA-439E-BAD0-8AD6C1DE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C3F9D-A307-53FC-38C1-B89449D7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12FCE-C9F9-539F-29E7-A6BF7290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729CF1-45C4-3AAA-548C-72899964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2F436E-51FD-7666-ADF2-AE69CD3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8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F9B14-3041-1305-9335-C8E47AFC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D17FA1-2D90-AA37-98B5-8D99FD28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AD64E-18B0-4039-8F27-B1827E15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8C4A3-4DB7-7296-7C68-7C63B35F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23605-206D-5E82-01BE-6FDB28DE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91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93E7B-9C52-64AC-C923-F9EA0038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2D56C-2688-2E1B-84A2-35016153B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D1DD6C-097B-F706-8C1C-693D25E7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92BD7-E92C-10E9-0644-BAC45C75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55FE01-60E6-9E72-05C5-366F6EEB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BB7255-45F6-B442-726B-68613249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97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70DE0-F92A-558B-7A9A-7B392304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7B216A-5A45-77E6-620C-A8702790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A8AC6-5B7D-F250-95B5-4F02795F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ED6825-8430-4330-4AE2-B1A6817F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B2A4D5-28A5-CCD0-DB12-394C9838E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8A1E17-AF0C-8339-F47B-60DCDDAC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E3C4F7-CA92-A0C7-8BAF-78C31671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5734C5-B5A7-12C3-EFB3-C7552387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C742-0F59-FC96-3E54-A24E3E4E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5D37A-3E6A-8306-2BC6-22B14B0E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ADA0F-6E85-A367-AD1A-695386F2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399710-C91D-46E8-2994-A00B3C3F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5AF61E-CFAE-5241-3222-2D94AE9B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897F7A-2DCF-4002-2DB7-FC14C0B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EAC87-0828-ADF3-1519-C22E469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8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80E50-F141-0F91-D95C-8DCB58E8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2DC30-144E-6EC8-9B75-F9619FE4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8E5B7-F01C-4CAC-819F-0F17F7705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D75EAE-C4DB-2557-05C0-6CFEC506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A74280-A4EF-7B58-EBE7-73EBDE0D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F0FD21-6898-D36B-0F44-86C76FE4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9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6F7F9-9B65-0C9A-A820-5D8D7222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16CF31-2DBE-E636-F98D-CFF331F1F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F4D39-B417-8A84-1A90-0C305413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01B81-018B-2983-8D79-9AAA92AF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F536F-60FC-947B-FB9A-E7EDE28E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9D7208-1DCA-6962-3AB2-BEC92CBB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B22CFF-4ADC-61B1-4CEB-54C38ECB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9D3EB-66D4-BA25-B3DB-09598AE1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5D19-275F-E0AA-7EB2-D44F79144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7FB45-276B-45CA-927B-62A9FC316882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3850E-4D16-A2DF-8292-E50C9242B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DC396-BE06-704A-35FE-6F45D76C8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31B72-76E6-4E59-AAC0-CB54509852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/Cornell-University/arxiv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D4F4840-4D7F-3BA5-6DD9-0C63F6FD1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59374AE-A67A-B49C-FFA9-C082FAD0B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6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04FB90-6E7B-C675-703E-87490483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4D682A-67E0-EFDF-9BB6-E8BFBDB3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2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0144BD-35BC-99AA-4D7D-53FA2265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arXiv</a:t>
            </a:r>
            <a:r>
              <a:rPr lang="de-DE" dirty="0"/>
              <a:t> Dataset on </a:t>
            </a:r>
            <a:r>
              <a:rPr lang="de-DE" dirty="0" err="1"/>
              <a:t>Kaggle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895CC8C-9C69-7588-D8B9-7127ACCF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www.kaggle.com/datasets/Cornell-University/arxiv/data</a:t>
            </a:r>
            <a:endParaRPr lang="de-DE" dirty="0"/>
          </a:p>
          <a:p>
            <a:r>
              <a:rPr lang="de-DE" dirty="0" err="1"/>
              <a:t>arXiv</a:t>
            </a:r>
            <a:r>
              <a:rPr lang="de-DE" dirty="0"/>
              <a:t> </a:t>
            </a:r>
            <a:r>
              <a:rPr lang="de-DE" dirty="0" err="1"/>
              <a:t>collects</a:t>
            </a:r>
            <a:r>
              <a:rPr lang="de-DE" dirty="0"/>
              <a:t> and </a:t>
            </a:r>
            <a:r>
              <a:rPr lang="de-DE" dirty="0" err="1"/>
              <a:t>distributes</a:t>
            </a:r>
            <a:r>
              <a:rPr lang="de-DE"/>
              <a:t> open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papers</a:t>
            </a:r>
            <a:endParaRPr lang="de-DE" dirty="0"/>
          </a:p>
          <a:p>
            <a:r>
              <a:rPr lang="de-DE" dirty="0"/>
              <a:t>~ 2.5 Mio. </a:t>
            </a:r>
            <a:r>
              <a:rPr lang="de-DE" dirty="0" err="1"/>
              <a:t>papers</a:t>
            </a:r>
            <a:r>
              <a:rPr lang="de-DE" dirty="0"/>
              <a:t>, &gt; 1 TB PDF </a:t>
            </a:r>
            <a:r>
              <a:rPr lang="de-DE" dirty="0" err="1"/>
              <a:t>files</a:t>
            </a:r>
            <a:r>
              <a:rPr lang="de-DE" dirty="0"/>
              <a:t>, &gt; 4 GB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researchers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arXiv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recommender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suggests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367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41D9D9-1FDB-A4FA-6BBB-624C16C1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A95CC7B-40C7-C5C8-DCEA-EFD1BA6D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id</a:t>
            </a:r>
            <a:endParaRPr lang="de-DE" dirty="0"/>
          </a:p>
          <a:p>
            <a:r>
              <a:rPr lang="de-DE" dirty="0" err="1"/>
              <a:t>submitter</a:t>
            </a:r>
            <a:endParaRPr lang="de-DE" dirty="0"/>
          </a:p>
          <a:p>
            <a:r>
              <a:rPr lang="de-DE" dirty="0" err="1"/>
              <a:t>authors</a:t>
            </a: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title</a:t>
            </a:r>
          </a:p>
          <a:p>
            <a:r>
              <a:rPr lang="de-DE" dirty="0" err="1"/>
              <a:t>comments</a:t>
            </a:r>
            <a:endParaRPr lang="de-DE" dirty="0"/>
          </a:p>
          <a:p>
            <a:r>
              <a:rPr lang="de-DE" dirty="0"/>
              <a:t>journal-</a:t>
            </a:r>
            <a:r>
              <a:rPr lang="de-DE" dirty="0" err="1"/>
              <a:t>ref</a:t>
            </a:r>
            <a:endParaRPr lang="de-DE" dirty="0"/>
          </a:p>
          <a:p>
            <a:r>
              <a:rPr lang="de-DE" dirty="0"/>
              <a:t>DOI</a:t>
            </a:r>
          </a:p>
          <a:p>
            <a:r>
              <a:rPr lang="de-DE" dirty="0" err="1">
                <a:solidFill>
                  <a:srgbClr val="FF0000"/>
                </a:solidFill>
              </a:rPr>
              <a:t>abstract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categories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versions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06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D6CEC8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Agenda</vt:lpstr>
      <vt:lpstr>arXiv Dataset on Kaggle</vt:lpstr>
      <vt:lpstr>What data do we have?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Jens Gierke</dc:creator>
  <cp:lastModifiedBy>Jens Gierke</cp:lastModifiedBy>
  <cp:revision>9</cp:revision>
  <dcterms:created xsi:type="dcterms:W3CDTF">2024-06-26T11:38:01Z</dcterms:created>
  <dcterms:modified xsi:type="dcterms:W3CDTF">2024-06-26T12:30:06Z</dcterms:modified>
</cp:coreProperties>
</file>