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337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58329" y="3112761"/>
            <a:ext cx="15971340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0" b="1" i="0">
                <a:solidFill>
                  <a:srgbClr val="3775F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58756" y="5360684"/>
            <a:ext cx="15970487" cy="143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EFEFE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337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rgbClr val="3775F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EFEFE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rgbClr val="3775F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rgbClr val="3775F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422126" y="11"/>
            <a:ext cx="6866255" cy="6866255"/>
          </a:xfrm>
          <a:custGeom>
            <a:avLst/>
            <a:gdLst/>
            <a:ahLst/>
            <a:cxnLst/>
            <a:rect l="l" t="t" r="r" b="b"/>
            <a:pathLst>
              <a:path w="6866255" h="6866255">
                <a:moveTo>
                  <a:pt x="6865861" y="0"/>
                </a:moveTo>
                <a:lnTo>
                  <a:pt x="6185039" y="0"/>
                </a:lnTo>
                <a:lnTo>
                  <a:pt x="6865861" y="680821"/>
                </a:lnTo>
                <a:lnTo>
                  <a:pt x="6865861" y="0"/>
                </a:lnTo>
                <a:close/>
              </a:path>
              <a:path w="6866255" h="6866255">
                <a:moveTo>
                  <a:pt x="6865874" y="6105969"/>
                </a:moveTo>
                <a:lnTo>
                  <a:pt x="759891" y="0"/>
                </a:lnTo>
                <a:lnTo>
                  <a:pt x="0" y="0"/>
                </a:lnTo>
                <a:lnTo>
                  <a:pt x="6865874" y="6865861"/>
                </a:lnTo>
                <a:lnTo>
                  <a:pt x="6865874" y="6105969"/>
                </a:lnTo>
                <a:close/>
              </a:path>
              <a:path w="6866255" h="6866255">
                <a:moveTo>
                  <a:pt x="6865874" y="4559224"/>
                </a:moveTo>
                <a:lnTo>
                  <a:pt x="2306637" y="0"/>
                </a:lnTo>
                <a:lnTo>
                  <a:pt x="1537119" y="0"/>
                </a:lnTo>
                <a:lnTo>
                  <a:pt x="6865874" y="5328742"/>
                </a:lnTo>
                <a:lnTo>
                  <a:pt x="6865874" y="4559224"/>
                </a:lnTo>
                <a:close/>
              </a:path>
              <a:path w="6866255" h="6866255">
                <a:moveTo>
                  <a:pt x="6865874" y="3008630"/>
                </a:moveTo>
                <a:lnTo>
                  <a:pt x="3857231" y="0"/>
                </a:lnTo>
                <a:lnTo>
                  <a:pt x="3087700" y="0"/>
                </a:lnTo>
                <a:lnTo>
                  <a:pt x="6865874" y="3778161"/>
                </a:lnTo>
                <a:lnTo>
                  <a:pt x="6865874" y="3008630"/>
                </a:lnTo>
                <a:close/>
              </a:path>
              <a:path w="6866255" h="6866255">
                <a:moveTo>
                  <a:pt x="6865874" y="1458048"/>
                </a:moveTo>
                <a:lnTo>
                  <a:pt x="5407825" y="0"/>
                </a:lnTo>
                <a:lnTo>
                  <a:pt x="4638294" y="0"/>
                </a:lnTo>
                <a:lnTo>
                  <a:pt x="6865874" y="2227567"/>
                </a:lnTo>
                <a:lnTo>
                  <a:pt x="6865874" y="1458048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542894" y="3533738"/>
            <a:ext cx="6743700" cy="6753225"/>
          </a:xfrm>
          <a:custGeom>
            <a:avLst/>
            <a:gdLst/>
            <a:ahLst/>
            <a:cxnLst/>
            <a:rect l="l" t="t" r="r" b="b"/>
            <a:pathLst>
              <a:path w="6743700" h="6753225">
                <a:moveTo>
                  <a:pt x="6743699" y="0"/>
                </a:moveTo>
                <a:lnTo>
                  <a:pt x="6743699" y="6753170"/>
                </a:lnTo>
                <a:lnTo>
                  <a:pt x="0" y="6753170"/>
                </a:lnTo>
                <a:lnTo>
                  <a:pt x="6743699" y="0"/>
                </a:lnTo>
                <a:close/>
              </a:path>
            </a:pathLst>
          </a:custGeom>
          <a:solidFill>
            <a:srgbClr val="13378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509" y="471667"/>
            <a:ext cx="8877299" cy="93440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377923"/>
            <a:ext cx="16256000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0" b="1" i="0">
                <a:solidFill>
                  <a:srgbClr val="3775F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26653" y="3374236"/>
            <a:ext cx="14834693" cy="5854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EFEFE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s://www.devmedia.com.br/padrao-de-projeto-observer-em-java/26163" TargetMode="External"/><Relationship Id="rId4" Type="http://schemas.openxmlformats.org/officeDocument/2006/relationships/image" Target="../media/image1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refactoring.guru/pt-br/design-patterns/chain-of-responsibility" TargetMode="External"/><Relationship Id="rId4" Type="http://schemas.openxmlformats.org/officeDocument/2006/relationships/hyperlink" Target="https://refactoring.guru/pt-br/design-patterns/command" TargetMode="External"/><Relationship Id="rId5" Type="http://schemas.openxmlformats.org/officeDocument/2006/relationships/hyperlink" Target="https://refactoring.guru/pt-br/design-patterns/mediator" TargetMode="External"/><Relationship Id="rId6" Type="http://schemas.openxmlformats.org/officeDocument/2006/relationships/hyperlink" Target="https://refactoring.guru/pt-br/design-patterns/observer" TargetMode="Externa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67429">
              <a:lnSpc>
                <a:spcPct val="100000"/>
              </a:lnSpc>
              <a:spcBef>
                <a:spcPts val="100"/>
              </a:spcBef>
            </a:pPr>
            <a:r>
              <a:rPr dirty="0" spc="-295"/>
              <a:t>P</a:t>
            </a:r>
            <a:r>
              <a:rPr dirty="0" spc="-310"/>
              <a:t>a</a:t>
            </a:r>
            <a:r>
              <a:rPr dirty="0" spc="315"/>
              <a:t>d</a:t>
            </a:r>
            <a:r>
              <a:rPr dirty="0" spc="-430"/>
              <a:t>r</a:t>
            </a:r>
            <a:r>
              <a:rPr dirty="0" spc="-310"/>
              <a:t>ã</a:t>
            </a:r>
            <a:r>
              <a:rPr dirty="0" spc="-55"/>
              <a:t>o</a:t>
            </a:r>
            <a:r>
              <a:rPr dirty="0" spc="-1285"/>
              <a:t> </a:t>
            </a:r>
            <a:r>
              <a:rPr dirty="0" spc="55"/>
              <a:t>O</a:t>
            </a:r>
            <a:r>
              <a:rPr dirty="0" spc="275"/>
              <a:t>b</a:t>
            </a:r>
            <a:r>
              <a:rPr dirty="0" spc="-45"/>
              <a:t>s</a:t>
            </a:r>
            <a:r>
              <a:rPr dirty="0" spc="-70"/>
              <a:t>e</a:t>
            </a:r>
            <a:r>
              <a:rPr dirty="0" spc="-430"/>
              <a:t>r</a:t>
            </a:r>
            <a:r>
              <a:rPr dirty="0" spc="75"/>
              <a:t>v</a:t>
            </a:r>
            <a:r>
              <a:rPr dirty="0" spc="-70"/>
              <a:t>e</a:t>
            </a:r>
            <a:r>
              <a:rPr dirty="0" spc="-430"/>
              <a:t>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695690" marR="5080" indent="1892300">
              <a:lnSpc>
                <a:spcPct val="115599"/>
              </a:lnSpc>
              <a:spcBef>
                <a:spcPts val="100"/>
              </a:spcBef>
            </a:pPr>
            <a:r>
              <a:rPr dirty="0" spc="375"/>
              <a:t>M</a:t>
            </a:r>
            <a:r>
              <a:rPr dirty="0" spc="15"/>
              <a:t>a</a:t>
            </a:r>
            <a:r>
              <a:rPr dirty="0" spc="-90"/>
              <a:t>t</a:t>
            </a:r>
            <a:r>
              <a:rPr dirty="0" spc="135"/>
              <a:t>h</a:t>
            </a:r>
            <a:r>
              <a:rPr dirty="0" spc="85"/>
              <a:t>e</a:t>
            </a:r>
            <a:r>
              <a:rPr dirty="0" spc="130"/>
              <a:t>u</a:t>
            </a:r>
            <a:r>
              <a:rPr dirty="0" spc="50"/>
              <a:t>s</a:t>
            </a:r>
            <a:r>
              <a:rPr dirty="0" spc="-390"/>
              <a:t> </a:t>
            </a:r>
            <a:r>
              <a:rPr dirty="0" spc="95"/>
              <a:t>V</a:t>
            </a:r>
            <a:r>
              <a:rPr dirty="0" spc="35"/>
              <a:t>i</a:t>
            </a:r>
            <a:r>
              <a:rPr dirty="0" spc="15"/>
              <a:t>a</a:t>
            </a:r>
            <a:r>
              <a:rPr dirty="0" spc="135"/>
              <a:t>nn</a:t>
            </a:r>
            <a:r>
              <a:rPr dirty="0" spc="20"/>
              <a:t>a</a:t>
            </a:r>
            <a:r>
              <a:rPr dirty="0" spc="-390"/>
              <a:t> </a:t>
            </a:r>
            <a:r>
              <a:rPr dirty="0" spc="195"/>
              <a:t>N</a:t>
            </a:r>
            <a:r>
              <a:rPr dirty="0" spc="130"/>
              <a:t>u</a:t>
            </a:r>
            <a:r>
              <a:rPr dirty="0" spc="135"/>
              <a:t>n</a:t>
            </a:r>
            <a:r>
              <a:rPr dirty="0" spc="85"/>
              <a:t>e</a:t>
            </a:r>
            <a:r>
              <a:rPr dirty="0" spc="40"/>
              <a:t>s  </a:t>
            </a:r>
            <a:r>
              <a:rPr dirty="0" spc="165"/>
              <a:t>G</a:t>
            </a:r>
            <a:r>
              <a:rPr dirty="0" spc="15"/>
              <a:t>a</a:t>
            </a:r>
            <a:r>
              <a:rPr dirty="0" spc="225"/>
              <a:t>b</a:t>
            </a:r>
            <a:r>
              <a:rPr dirty="0" spc="-125"/>
              <a:t>r</a:t>
            </a:r>
            <a:r>
              <a:rPr dirty="0" spc="35"/>
              <a:t>i</a:t>
            </a:r>
            <a:r>
              <a:rPr dirty="0" spc="85"/>
              <a:t>e</a:t>
            </a:r>
            <a:r>
              <a:rPr dirty="0" spc="70"/>
              <a:t>l</a:t>
            </a:r>
            <a:r>
              <a:rPr dirty="0" spc="-390"/>
              <a:t> </a:t>
            </a:r>
            <a:r>
              <a:rPr dirty="0" spc="114"/>
              <a:t>D</a:t>
            </a:r>
            <a:r>
              <a:rPr dirty="0" spc="90"/>
              <a:t>e</a:t>
            </a:r>
            <a:r>
              <a:rPr dirty="0" spc="-390"/>
              <a:t> </a:t>
            </a:r>
            <a:r>
              <a:rPr dirty="0" spc="150"/>
              <a:t>A</a:t>
            </a:r>
            <a:r>
              <a:rPr dirty="0" spc="70"/>
              <a:t>l</a:t>
            </a:r>
            <a:r>
              <a:rPr dirty="0" spc="225"/>
              <a:t>b</a:t>
            </a:r>
            <a:r>
              <a:rPr dirty="0" spc="130"/>
              <a:t>u</a:t>
            </a:r>
            <a:r>
              <a:rPr dirty="0" spc="240"/>
              <a:t>q</a:t>
            </a:r>
            <a:r>
              <a:rPr dirty="0" spc="130"/>
              <a:t>u</a:t>
            </a:r>
            <a:r>
              <a:rPr dirty="0" spc="85"/>
              <a:t>e</a:t>
            </a:r>
            <a:r>
              <a:rPr dirty="0" spc="-125"/>
              <a:t>r</a:t>
            </a:r>
            <a:r>
              <a:rPr dirty="0" spc="240"/>
              <a:t>q</a:t>
            </a:r>
            <a:r>
              <a:rPr dirty="0" spc="130"/>
              <a:t>u</a:t>
            </a:r>
            <a:r>
              <a:rPr dirty="0" spc="90"/>
              <a:t>e</a:t>
            </a:r>
            <a:r>
              <a:rPr dirty="0" spc="-390"/>
              <a:t> </a:t>
            </a:r>
            <a:r>
              <a:rPr dirty="0" spc="145"/>
              <a:t>B</a:t>
            </a:r>
            <a:r>
              <a:rPr dirty="0" spc="15"/>
              <a:t>a</a:t>
            </a:r>
            <a:r>
              <a:rPr dirty="0" spc="45"/>
              <a:t>s</a:t>
            </a:r>
            <a:r>
              <a:rPr dirty="0" spc="35"/>
              <a:t>i</a:t>
            </a:r>
            <a:r>
              <a:rPr dirty="0" spc="70"/>
              <a:t>l</a:t>
            </a:r>
            <a:r>
              <a:rPr dirty="0" spc="85"/>
              <a:t>e</a:t>
            </a:r>
            <a:r>
              <a:rPr dirty="0" spc="135"/>
              <a:t>u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36646"/>
            <a:ext cx="7721600" cy="10250805"/>
            <a:chOff x="0" y="36646"/>
            <a:chExt cx="7721600" cy="10250805"/>
          </a:xfrm>
        </p:grpSpPr>
        <p:sp>
          <p:nvSpPr>
            <p:cNvPr id="6" name="object 6"/>
            <p:cNvSpPr/>
            <p:nvPr/>
          </p:nvSpPr>
          <p:spPr>
            <a:xfrm>
              <a:off x="0" y="3921327"/>
              <a:ext cx="7721600" cy="6365875"/>
            </a:xfrm>
            <a:custGeom>
              <a:avLst/>
              <a:gdLst/>
              <a:ahLst/>
              <a:cxnLst/>
              <a:rect l="l" t="t" r="r" b="b"/>
              <a:pathLst>
                <a:path w="7721600" h="6365875">
                  <a:moveTo>
                    <a:pt x="845921" y="6365672"/>
                  </a:moveTo>
                  <a:lnTo>
                    <a:pt x="0" y="5668238"/>
                  </a:lnTo>
                  <a:lnTo>
                    <a:pt x="0" y="6365672"/>
                  </a:lnTo>
                  <a:lnTo>
                    <a:pt x="845921" y="6365672"/>
                  </a:lnTo>
                  <a:close/>
                </a:path>
                <a:path w="7721600" h="6365875">
                  <a:moveTo>
                    <a:pt x="2565235" y="6365672"/>
                  </a:moveTo>
                  <a:lnTo>
                    <a:pt x="0" y="4250741"/>
                  </a:lnTo>
                  <a:lnTo>
                    <a:pt x="0" y="4955959"/>
                  </a:lnTo>
                  <a:lnTo>
                    <a:pt x="1709851" y="6365672"/>
                  </a:lnTo>
                  <a:lnTo>
                    <a:pt x="2565235" y="6365672"/>
                  </a:lnTo>
                  <a:close/>
                </a:path>
                <a:path w="7721600" h="6365875">
                  <a:moveTo>
                    <a:pt x="4288815" y="6365672"/>
                  </a:moveTo>
                  <a:lnTo>
                    <a:pt x="0" y="2829712"/>
                  </a:lnTo>
                  <a:lnTo>
                    <a:pt x="0" y="3534930"/>
                  </a:lnTo>
                  <a:lnTo>
                    <a:pt x="3433432" y="6365672"/>
                  </a:lnTo>
                  <a:lnTo>
                    <a:pt x="4288815" y="6365672"/>
                  </a:lnTo>
                  <a:close/>
                </a:path>
                <a:path w="7721600" h="6365875">
                  <a:moveTo>
                    <a:pt x="6012396" y="6365672"/>
                  </a:moveTo>
                  <a:lnTo>
                    <a:pt x="0" y="1408684"/>
                  </a:lnTo>
                  <a:lnTo>
                    <a:pt x="0" y="2113902"/>
                  </a:lnTo>
                  <a:lnTo>
                    <a:pt x="5157025" y="6365672"/>
                  </a:lnTo>
                  <a:lnTo>
                    <a:pt x="6012396" y="6365672"/>
                  </a:lnTo>
                  <a:close/>
                </a:path>
                <a:path w="7721600" h="6365875">
                  <a:moveTo>
                    <a:pt x="7721003" y="6365672"/>
                  </a:moveTo>
                  <a:lnTo>
                    <a:pt x="0" y="0"/>
                  </a:lnTo>
                  <a:lnTo>
                    <a:pt x="0" y="696404"/>
                  </a:lnTo>
                  <a:lnTo>
                    <a:pt x="6876326" y="6365672"/>
                  </a:lnTo>
                  <a:lnTo>
                    <a:pt x="7721003" y="6365672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66" y="36646"/>
              <a:ext cx="6743700" cy="6753225"/>
            </a:xfrm>
            <a:custGeom>
              <a:avLst/>
              <a:gdLst/>
              <a:ahLst/>
              <a:cxnLst/>
              <a:rect l="l" t="t" r="r" b="b"/>
              <a:pathLst>
                <a:path w="6743700" h="6753225">
                  <a:moveTo>
                    <a:pt x="0" y="6753170"/>
                  </a:moveTo>
                  <a:lnTo>
                    <a:pt x="0" y="0"/>
                  </a:lnTo>
                  <a:lnTo>
                    <a:pt x="6743699" y="0"/>
                  </a:lnTo>
                  <a:lnTo>
                    <a:pt x="0" y="6753170"/>
                  </a:lnTo>
                  <a:close/>
                </a:path>
              </a:pathLst>
            </a:custGeom>
            <a:solidFill>
              <a:srgbClr val="133783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4592" y="3"/>
            <a:ext cx="18123535" cy="10287000"/>
            <a:chOff x="164592" y="3"/>
            <a:chExt cx="18123535" cy="10287000"/>
          </a:xfrm>
        </p:grpSpPr>
        <p:sp>
          <p:nvSpPr>
            <p:cNvPr id="3" name="object 3"/>
            <p:cNvSpPr/>
            <p:nvPr/>
          </p:nvSpPr>
          <p:spPr>
            <a:xfrm>
              <a:off x="11422126" y="11"/>
              <a:ext cx="6866255" cy="6866255"/>
            </a:xfrm>
            <a:custGeom>
              <a:avLst/>
              <a:gdLst/>
              <a:ahLst/>
              <a:cxnLst/>
              <a:rect l="l" t="t" r="r" b="b"/>
              <a:pathLst>
                <a:path w="6866255" h="6866255">
                  <a:moveTo>
                    <a:pt x="6865861" y="0"/>
                  </a:moveTo>
                  <a:lnTo>
                    <a:pt x="6185039" y="0"/>
                  </a:lnTo>
                  <a:lnTo>
                    <a:pt x="6865861" y="680821"/>
                  </a:lnTo>
                  <a:lnTo>
                    <a:pt x="6865861" y="0"/>
                  </a:lnTo>
                  <a:close/>
                </a:path>
                <a:path w="6866255" h="6866255">
                  <a:moveTo>
                    <a:pt x="6865874" y="6105969"/>
                  </a:moveTo>
                  <a:lnTo>
                    <a:pt x="759891" y="0"/>
                  </a:lnTo>
                  <a:lnTo>
                    <a:pt x="0" y="0"/>
                  </a:lnTo>
                  <a:lnTo>
                    <a:pt x="6865874" y="6865861"/>
                  </a:lnTo>
                  <a:lnTo>
                    <a:pt x="6865874" y="6105969"/>
                  </a:lnTo>
                  <a:close/>
                </a:path>
                <a:path w="6866255" h="6866255">
                  <a:moveTo>
                    <a:pt x="6865874" y="4559224"/>
                  </a:moveTo>
                  <a:lnTo>
                    <a:pt x="2306637" y="0"/>
                  </a:lnTo>
                  <a:lnTo>
                    <a:pt x="1537119" y="0"/>
                  </a:lnTo>
                  <a:lnTo>
                    <a:pt x="6865874" y="5328742"/>
                  </a:lnTo>
                  <a:lnTo>
                    <a:pt x="6865874" y="4559224"/>
                  </a:lnTo>
                  <a:close/>
                </a:path>
                <a:path w="6866255" h="6866255">
                  <a:moveTo>
                    <a:pt x="6865874" y="3008630"/>
                  </a:moveTo>
                  <a:lnTo>
                    <a:pt x="3857231" y="0"/>
                  </a:lnTo>
                  <a:lnTo>
                    <a:pt x="3087713" y="0"/>
                  </a:lnTo>
                  <a:lnTo>
                    <a:pt x="6865874" y="3778161"/>
                  </a:lnTo>
                  <a:lnTo>
                    <a:pt x="6865874" y="3008630"/>
                  </a:lnTo>
                  <a:close/>
                </a:path>
                <a:path w="6866255" h="6866255">
                  <a:moveTo>
                    <a:pt x="6865874" y="1458048"/>
                  </a:moveTo>
                  <a:lnTo>
                    <a:pt x="5407825" y="0"/>
                  </a:lnTo>
                  <a:lnTo>
                    <a:pt x="4638294" y="0"/>
                  </a:lnTo>
                  <a:lnTo>
                    <a:pt x="6865874" y="2227567"/>
                  </a:lnTo>
                  <a:lnTo>
                    <a:pt x="6865874" y="1458048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542894" y="3533739"/>
              <a:ext cx="6743700" cy="6753225"/>
            </a:xfrm>
            <a:custGeom>
              <a:avLst/>
              <a:gdLst/>
              <a:ahLst/>
              <a:cxnLst/>
              <a:rect l="l" t="t" r="r" b="b"/>
              <a:pathLst>
                <a:path w="6743700" h="6753225">
                  <a:moveTo>
                    <a:pt x="6743699" y="0"/>
                  </a:moveTo>
                  <a:lnTo>
                    <a:pt x="6743699" y="6753170"/>
                  </a:lnTo>
                  <a:lnTo>
                    <a:pt x="0" y="6753170"/>
                  </a:lnTo>
                  <a:lnTo>
                    <a:pt x="6743699" y="0"/>
                  </a:lnTo>
                  <a:close/>
                </a:path>
              </a:pathLst>
            </a:custGeom>
            <a:solidFill>
              <a:srgbClr val="13378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592" y="1736743"/>
              <a:ext cx="11972924" cy="786764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892" y="211965"/>
            <a:ext cx="10787380" cy="9855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300" spc="65"/>
              <a:t>E</a:t>
            </a:r>
            <a:r>
              <a:rPr dirty="0" sz="6300" spc="-265"/>
              <a:t>x</a:t>
            </a:r>
            <a:r>
              <a:rPr dirty="0" sz="6300" spc="-40"/>
              <a:t>e</a:t>
            </a:r>
            <a:r>
              <a:rPr dirty="0" sz="6300" spc="-100"/>
              <a:t>m</a:t>
            </a:r>
            <a:r>
              <a:rPr dirty="0" sz="6300" spc="160"/>
              <a:t>p</a:t>
            </a:r>
            <a:r>
              <a:rPr dirty="0" sz="6300" spc="-70"/>
              <a:t>l</a:t>
            </a:r>
            <a:r>
              <a:rPr dirty="0" sz="6300" spc="-30"/>
              <a:t>o</a:t>
            </a:r>
            <a:r>
              <a:rPr dirty="0" sz="6300" spc="-675"/>
              <a:t> </a:t>
            </a:r>
            <a:r>
              <a:rPr dirty="0" sz="6300" spc="165"/>
              <a:t>d</a:t>
            </a:r>
            <a:r>
              <a:rPr dirty="0" sz="6300" spc="-40"/>
              <a:t>e</a:t>
            </a:r>
            <a:r>
              <a:rPr dirty="0" sz="6300" spc="-675"/>
              <a:t> </a:t>
            </a:r>
            <a:r>
              <a:rPr dirty="0" sz="6300" spc="-80"/>
              <a:t>u</a:t>
            </a:r>
            <a:r>
              <a:rPr dirty="0" sz="6300" spc="-25"/>
              <a:t>s</a:t>
            </a:r>
            <a:r>
              <a:rPr dirty="0" sz="6300" spc="-30"/>
              <a:t>o</a:t>
            </a:r>
            <a:r>
              <a:rPr dirty="0" sz="6300" spc="-675"/>
              <a:t> </a:t>
            </a:r>
            <a:r>
              <a:rPr dirty="0" sz="6300" spc="285"/>
              <a:t>c</a:t>
            </a:r>
            <a:r>
              <a:rPr dirty="0" sz="6300" spc="-70"/>
              <a:t>l</a:t>
            </a:r>
            <a:r>
              <a:rPr dirty="0" sz="6300" spc="-165"/>
              <a:t>a</a:t>
            </a:r>
            <a:r>
              <a:rPr dirty="0" sz="6300" spc="-25"/>
              <a:t>ss</a:t>
            </a:r>
            <a:r>
              <a:rPr dirty="0" sz="6300" spc="-40"/>
              <a:t>e</a:t>
            </a:r>
            <a:r>
              <a:rPr dirty="0" sz="6300" spc="-675"/>
              <a:t> </a:t>
            </a:r>
            <a:r>
              <a:rPr dirty="0" sz="6300" spc="100"/>
              <a:t>M</a:t>
            </a:r>
            <a:r>
              <a:rPr dirty="0" sz="6300" spc="-165"/>
              <a:t>a</a:t>
            </a:r>
            <a:r>
              <a:rPr dirty="0" sz="6300" spc="-165"/>
              <a:t>i</a:t>
            </a:r>
            <a:r>
              <a:rPr dirty="0" sz="6300" spc="-60"/>
              <a:t>n</a:t>
            </a:r>
            <a:endParaRPr sz="6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4592" y="0"/>
            <a:ext cx="18123535" cy="10287000"/>
            <a:chOff x="164592" y="0"/>
            <a:chExt cx="18123535" cy="10287000"/>
          </a:xfrm>
        </p:grpSpPr>
        <p:sp>
          <p:nvSpPr>
            <p:cNvPr id="3" name="object 3"/>
            <p:cNvSpPr/>
            <p:nvPr/>
          </p:nvSpPr>
          <p:spPr>
            <a:xfrm>
              <a:off x="11422126" y="11"/>
              <a:ext cx="6866255" cy="6866255"/>
            </a:xfrm>
            <a:custGeom>
              <a:avLst/>
              <a:gdLst/>
              <a:ahLst/>
              <a:cxnLst/>
              <a:rect l="l" t="t" r="r" b="b"/>
              <a:pathLst>
                <a:path w="6866255" h="6866255">
                  <a:moveTo>
                    <a:pt x="6865861" y="6105969"/>
                  </a:moveTo>
                  <a:lnTo>
                    <a:pt x="759891" y="0"/>
                  </a:lnTo>
                  <a:lnTo>
                    <a:pt x="0" y="0"/>
                  </a:lnTo>
                  <a:lnTo>
                    <a:pt x="6865861" y="6865861"/>
                  </a:lnTo>
                  <a:lnTo>
                    <a:pt x="6865861" y="6105969"/>
                  </a:lnTo>
                  <a:close/>
                </a:path>
                <a:path w="6866255" h="6866255">
                  <a:moveTo>
                    <a:pt x="6865861" y="4559224"/>
                  </a:moveTo>
                  <a:lnTo>
                    <a:pt x="2306637" y="0"/>
                  </a:lnTo>
                  <a:lnTo>
                    <a:pt x="1537119" y="0"/>
                  </a:lnTo>
                  <a:lnTo>
                    <a:pt x="6865861" y="5328742"/>
                  </a:lnTo>
                  <a:lnTo>
                    <a:pt x="6865861" y="4559224"/>
                  </a:lnTo>
                  <a:close/>
                </a:path>
                <a:path w="6866255" h="6866255">
                  <a:moveTo>
                    <a:pt x="6865861" y="3008630"/>
                  </a:moveTo>
                  <a:lnTo>
                    <a:pt x="3857231" y="0"/>
                  </a:lnTo>
                  <a:lnTo>
                    <a:pt x="3087700" y="0"/>
                  </a:lnTo>
                  <a:lnTo>
                    <a:pt x="6865861" y="3778161"/>
                  </a:lnTo>
                  <a:lnTo>
                    <a:pt x="6865861" y="3008630"/>
                  </a:lnTo>
                  <a:close/>
                </a:path>
                <a:path w="6866255" h="6866255">
                  <a:moveTo>
                    <a:pt x="6865861" y="1458036"/>
                  </a:moveTo>
                  <a:lnTo>
                    <a:pt x="5407825" y="0"/>
                  </a:lnTo>
                  <a:lnTo>
                    <a:pt x="4638294" y="0"/>
                  </a:lnTo>
                  <a:lnTo>
                    <a:pt x="6865861" y="2227567"/>
                  </a:lnTo>
                  <a:lnTo>
                    <a:pt x="6865861" y="1458036"/>
                  </a:lnTo>
                  <a:close/>
                </a:path>
                <a:path w="6866255" h="6866255">
                  <a:moveTo>
                    <a:pt x="6865861" y="0"/>
                  </a:moveTo>
                  <a:lnTo>
                    <a:pt x="6185039" y="0"/>
                  </a:lnTo>
                  <a:lnTo>
                    <a:pt x="6865861" y="680821"/>
                  </a:lnTo>
                  <a:lnTo>
                    <a:pt x="6865861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542894" y="3533736"/>
              <a:ext cx="6743700" cy="6753225"/>
            </a:xfrm>
            <a:custGeom>
              <a:avLst/>
              <a:gdLst/>
              <a:ahLst/>
              <a:cxnLst/>
              <a:rect l="l" t="t" r="r" b="b"/>
              <a:pathLst>
                <a:path w="6743700" h="6753225">
                  <a:moveTo>
                    <a:pt x="6743699" y="0"/>
                  </a:moveTo>
                  <a:lnTo>
                    <a:pt x="6743699" y="6753170"/>
                  </a:lnTo>
                  <a:lnTo>
                    <a:pt x="0" y="6753170"/>
                  </a:lnTo>
                  <a:lnTo>
                    <a:pt x="6743699" y="0"/>
                  </a:lnTo>
                  <a:close/>
                </a:path>
              </a:pathLst>
            </a:custGeom>
            <a:solidFill>
              <a:srgbClr val="13378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592" y="2353571"/>
              <a:ext cx="13458824" cy="57816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892" y="211960"/>
            <a:ext cx="6932295" cy="9855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300" spc="-110"/>
              <a:t>S</a:t>
            </a:r>
            <a:r>
              <a:rPr dirty="0" sz="6300" spc="-165"/>
              <a:t>a</a:t>
            </a:r>
            <a:r>
              <a:rPr dirty="0" sz="6300" spc="-165"/>
              <a:t>í</a:t>
            </a:r>
            <a:r>
              <a:rPr dirty="0" sz="6300" spc="165"/>
              <a:t>d</a:t>
            </a:r>
            <a:r>
              <a:rPr dirty="0" sz="6300" spc="-165"/>
              <a:t>a</a:t>
            </a:r>
            <a:r>
              <a:rPr dirty="0" sz="6300" spc="-675"/>
              <a:t> </a:t>
            </a:r>
            <a:r>
              <a:rPr dirty="0" sz="6300" spc="-60"/>
              <a:t>n</a:t>
            </a:r>
            <a:r>
              <a:rPr dirty="0" sz="6300" spc="-30"/>
              <a:t>o</a:t>
            </a:r>
            <a:r>
              <a:rPr dirty="0" sz="6300" spc="-675"/>
              <a:t> </a:t>
            </a:r>
            <a:r>
              <a:rPr dirty="0" sz="6300" spc="90"/>
              <a:t>T</a:t>
            </a:r>
            <a:r>
              <a:rPr dirty="0" sz="6300" spc="-40"/>
              <a:t>e</a:t>
            </a:r>
            <a:r>
              <a:rPr dirty="0" sz="6300" spc="-225"/>
              <a:t>r</a:t>
            </a:r>
            <a:r>
              <a:rPr dirty="0" sz="6300" spc="-100"/>
              <a:t>m</a:t>
            </a:r>
            <a:r>
              <a:rPr dirty="0" sz="6300" spc="-165"/>
              <a:t>i</a:t>
            </a:r>
            <a:r>
              <a:rPr dirty="0" sz="6300" spc="-60"/>
              <a:t>n</a:t>
            </a:r>
            <a:r>
              <a:rPr dirty="0" sz="6300" spc="-165"/>
              <a:t>a</a:t>
            </a:r>
            <a:r>
              <a:rPr dirty="0" sz="6300" spc="-70"/>
              <a:t>l</a:t>
            </a:r>
            <a:endParaRPr sz="6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862" y="3621682"/>
            <a:ext cx="142875" cy="142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862" y="4193182"/>
            <a:ext cx="142875" cy="142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862" y="4764682"/>
            <a:ext cx="142875" cy="1428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2713" y="3345445"/>
            <a:ext cx="14735175" cy="1739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100"/>
              </a:spcBef>
            </a:pPr>
            <a:r>
              <a:rPr dirty="0" sz="3500" spc="95">
                <a:solidFill>
                  <a:srgbClr val="EFEFEF"/>
                </a:solidFill>
                <a:latin typeface="Tahoma"/>
                <a:cs typeface="Tahoma"/>
              </a:rPr>
              <a:t>Design </a:t>
            </a:r>
            <a:r>
              <a:rPr dirty="0" sz="3500" spc="-40">
                <a:solidFill>
                  <a:srgbClr val="EFEFEF"/>
                </a:solidFill>
                <a:latin typeface="Tahoma"/>
                <a:cs typeface="Tahoma"/>
              </a:rPr>
              <a:t>Patterns: </a:t>
            </a:r>
            <a:r>
              <a:rPr dirty="0" sz="3500" spc="50">
                <a:solidFill>
                  <a:srgbClr val="EFEFEF"/>
                </a:solidFill>
                <a:latin typeface="Tahoma"/>
                <a:cs typeface="Tahoma"/>
              </a:rPr>
              <a:t>Elements </a:t>
            </a:r>
            <a:r>
              <a:rPr dirty="0" sz="3500" spc="20">
                <a:solidFill>
                  <a:srgbClr val="EFEFEF"/>
                </a:solidFill>
                <a:latin typeface="Tahoma"/>
                <a:cs typeface="Tahoma"/>
              </a:rPr>
              <a:t>of </a:t>
            </a:r>
            <a:r>
              <a:rPr dirty="0" sz="3500" spc="70">
                <a:solidFill>
                  <a:srgbClr val="EFEFEF"/>
                </a:solidFill>
                <a:latin typeface="Tahoma"/>
                <a:cs typeface="Tahoma"/>
              </a:rPr>
              <a:t>Reusable </a:t>
            </a:r>
            <a:r>
              <a:rPr dirty="0" sz="3500" spc="30">
                <a:solidFill>
                  <a:srgbClr val="EFEFEF"/>
                </a:solidFill>
                <a:latin typeface="Tahoma"/>
                <a:cs typeface="Tahoma"/>
              </a:rPr>
              <a:t>Object-Oriented </a:t>
            </a:r>
            <a:r>
              <a:rPr dirty="0" sz="3500" spc="20">
                <a:solidFill>
                  <a:srgbClr val="EFEFEF"/>
                </a:solidFill>
                <a:latin typeface="Tahoma"/>
                <a:cs typeface="Tahoma"/>
              </a:rPr>
              <a:t>Software </a:t>
            </a:r>
            <a:r>
              <a:rPr dirty="0" sz="3500" spc="25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500" spc="-5">
                <a:solidFill>
                  <a:srgbClr val="EFEFEF"/>
                </a:solidFill>
                <a:latin typeface="Tahoma"/>
                <a:cs typeface="Tahoma"/>
                <a:hlinkClick r:id="rId3"/>
              </a:rPr>
              <a:t>https://www.devmedia.com.br/padrao-de-projeto-observer-em-java/26163 </a:t>
            </a:r>
            <a:r>
              <a:rPr dirty="0" sz="3500" spc="-108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500" spc="-10">
                <a:solidFill>
                  <a:srgbClr val="EFEFEF"/>
                </a:solidFill>
                <a:latin typeface="Tahoma"/>
                <a:cs typeface="Tahoma"/>
              </a:rPr>
              <a:t>https://refactoring.guru/pt-br/design-patterns/observer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22126" y="11"/>
            <a:ext cx="6866255" cy="6866255"/>
          </a:xfrm>
          <a:custGeom>
            <a:avLst/>
            <a:gdLst/>
            <a:ahLst/>
            <a:cxnLst/>
            <a:rect l="l" t="t" r="r" b="b"/>
            <a:pathLst>
              <a:path w="6866255" h="6866255">
                <a:moveTo>
                  <a:pt x="6865861" y="6105969"/>
                </a:moveTo>
                <a:lnTo>
                  <a:pt x="759891" y="0"/>
                </a:lnTo>
                <a:lnTo>
                  <a:pt x="0" y="0"/>
                </a:lnTo>
                <a:lnTo>
                  <a:pt x="6865861" y="6865861"/>
                </a:lnTo>
                <a:lnTo>
                  <a:pt x="6865861" y="6105969"/>
                </a:lnTo>
                <a:close/>
              </a:path>
              <a:path w="6866255" h="6866255">
                <a:moveTo>
                  <a:pt x="6865861" y="4559224"/>
                </a:moveTo>
                <a:lnTo>
                  <a:pt x="2306637" y="0"/>
                </a:lnTo>
                <a:lnTo>
                  <a:pt x="1537119" y="0"/>
                </a:lnTo>
                <a:lnTo>
                  <a:pt x="6865861" y="5328742"/>
                </a:lnTo>
                <a:lnTo>
                  <a:pt x="6865861" y="4559224"/>
                </a:lnTo>
                <a:close/>
              </a:path>
              <a:path w="6866255" h="6866255">
                <a:moveTo>
                  <a:pt x="6865861" y="3008630"/>
                </a:moveTo>
                <a:lnTo>
                  <a:pt x="3857231" y="0"/>
                </a:lnTo>
                <a:lnTo>
                  <a:pt x="3087700" y="0"/>
                </a:lnTo>
                <a:lnTo>
                  <a:pt x="6865861" y="3778161"/>
                </a:lnTo>
                <a:lnTo>
                  <a:pt x="6865861" y="3008630"/>
                </a:lnTo>
                <a:close/>
              </a:path>
              <a:path w="6866255" h="6866255">
                <a:moveTo>
                  <a:pt x="6865861" y="1458048"/>
                </a:moveTo>
                <a:lnTo>
                  <a:pt x="5407825" y="0"/>
                </a:lnTo>
                <a:lnTo>
                  <a:pt x="4638294" y="0"/>
                </a:lnTo>
                <a:lnTo>
                  <a:pt x="6865861" y="2227567"/>
                </a:lnTo>
                <a:lnTo>
                  <a:pt x="6865861" y="1458048"/>
                </a:lnTo>
                <a:close/>
              </a:path>
              <a:path w="6866255" h="6866255">
                <a:moveTo>
                  <a:pt x="6865861" y="0"/>
                </a:moveTo>
                <a:lnTo>
                  <a:pt x="6185039" y="0"/>
                </a:lnTo>
                <a:lnTo>
                  <a:pt x="6865861" y="680821"/>
                </a:lnTo>
                <a:lnTo>
                  <a:pt x="6865861" y="0"/>
                </a:lnTo>
                <a:close/>
              </a:path>
            </a:pathLst>
          </a:custGeom>
          <a:solidFill>
            <a:srgbClr val="1337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384108"/>
            <a:ext cx="3912235" cy="3903345"/>
          </a:xfrm>
          <a:custGeom>
            <a:avLst/>
            <a:gdLst/>
            <a:ahLst/>
            <a:cxnLst/>
            <a:rect l="l" t="t" r="r" b="b"/>
            <a:pathLst>
              <a:path w="3912235" h="3903345">
                <a:moveTo>
                  <a:pt x="3912183" y="3902890"/>
                </a:moveTo>
                <a:lnTo>
                  <a:pt x="0" y="3902890"/>
                </a:lnTo>
                <a:lnTo>
                  <a:pt x="0" y="0"/>
                </a:lnTo>
                <a:lnTo>
                  <a:pt x="3912183" y="390289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28424" y="6233620"/>
            <a:ext cx="2276474" cy="227647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6000" y="377923"/>
            <a:ext cx="8576945" cy="1854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0"/>
              <a:t>B</a:t>
            </a:r>
            <a:r>
              <a:rPr dirty="0" spc="-310"/>
              <a:t>i</a:t>
            </a:r>
            <a:r>
              <a:rPr dirty="0" spc="275"/>
              <a:t>b</a:t>
            </a:r>
            <a:r>
              <a:rPr dirty="0" spc="-130"/>
              <a:t>l</a:t>
            </a:r>
            <a:r>
              <a:rPr dirty="0" spc="-310"/>
              <a:t>i</a:t>
            </a:r>
            <a:r>
              <a:rPr dirty="0" spc="-55"/>
              <a:t>o</a:t>
            </a:r>
            <a:r>
              <a:rPr dirty="0" spc="315"/>
              <a:t>g</a:t>
            </a:r>
            <a:r>
              <a:rPr dirty="0" spc="-430"/>
              <a:t>r</a:t>
            </a:r>
            <a:r>
              <a:rPr dirty="0" spc="-310"/>
              <a:t>a</a:t>
            </a:r>
            <a:r>
              <a:rPr dirty="0" spc="-320"/>
              <a:t>f</a:t>
            </a:r>
            <a:r>
              <a:rPr dirty="0" spc="-310"/>
              <a:t>i</a:t>
            </a:r>
            <a:r>
              <a:rPr dirty="0" spc="-310"/>
              <a:t>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96563" y="6033562"/>
            <a:ext cx="10454640" cy="1868170"/>
          </a:xfrm>
          <a:prstGeom prst="rect">
            <a:avLst/>
          </a:prstGeom>
        </p:spPr>
        <p:txBody>
          <a:bodyPr wrap="square" lIns="0" tIns="3346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35"/>
              </a:spcBef>
            </a:pPr>
            <a:r>
              <a:rPr dirty="0" sz="5000" spc="-130" b="1">
                <a:solidFill>
                  <a:srgbClr val="3775FF"/>
                </a:solidFill>
                <a:latin typeface="Tahoma"/>
                <a:cs typeface="Tahoma"/>
              </a:rPr>
              <a:t>Repositório:</a:t>
            </a:r>
            <a:endParaRPr sz="5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dirty="0" sz="3500" spc="-125" b="1">
                <a:latin typeface="Tahoma"/>
                <a:cs typeface="Tahoma"/>
              </a:rPr>
              <a:t>https://github.com/GabrielAL4/observer-pattern</a:t>
            </a:r>
            <a:endParaRPr sz="3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4417" y="3215866"/>
            <a:ext cx="10003790" cy="5597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dirty="0" sz="3500" spc="90">
                <a:solidFill>
                  <a:srgbClr val="EFEFEF"/>
                </a:solidFill>
                <a:latin typeface="Tahoma"/>
                <a:cs typeface="Tahoma"/>
              </a:rPr>
              <a:t>É</a:t>
            </a:r>
            <a:r>
              <a:rPr dirty="0" sz="3500" spc="-34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500" spc="114">
                <a:solidFill>
                  <a:srgbClr val="EFEFEF"/>
                </a:solidFill>
                <a:latin typeface="Tahoma"/>
                <a:cs typeface="Tahoma"/>
              </a:rPr>
              <a:t>u</a:t>
            </a:r>
            <a:r>
              <a:rPr dirty="0" sz="3500" spc="50">
                <a:solidFill>
                  <a:srgbClr val="EFEFEF"/>
                </a:solidFill>
                <a:latin typeface="Tahoma"/>
                <a:cs typeface="Tahoma"/>
              </a:rPr>
              <a:t>m</a:t>
            </a:r>
            <a:r>
              <a:rPr dirty="0" sz="3500" spc="-34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500" spc="195">
                <a:solidFill>
                  <a:srgbClr val="EFEFEF"/>
                </a:solidFill>
                <a:latin typeface="Tahoma"/>
                <a:cs typeface="Tahoma"/>
              </a:rPr>
              <a:t>p</a:t>
            </a:r>
            <a:r>
              <a:rPr dirty="0" sz="3500" spc="15">
                <a:solidFill>
                  <a:srgbClr val="EFEFEF"/>
                </a:solidFill>
                <a:latin typeface="Tahoma"/>
                <a:cs typeface="Tahoma"/>
              </a:rPr>
              <a:t>a</a:t>
            </a:r>
            <a:r>
              <a:rPr dirty="0" sz="3500" spc="210">
                <a:solidFill>
                  <a:srgbClr val="EFEFEF"/>
                </a:solidFill>
                <a:latin typeface="Tahoma"/>
                <a:cs typeface="Tahoma"/>
              </a:rPr>
              <a:t>d</a:t>
            </a:r>
            <a:r>
              <a:rPr dirty="0" sz="3500" spc="-114">
                <a:solidFill>
                  <a:srgbClr val="EFEFEF"/>
                </a:solidFill>
                <a:latin typeface="Tahoma"/>
                <a:cs typeface="Tahoma"/>
              </a:rPr>
              <a:t>r</a:t>
            </a:r>
            <a:r>
              <a:rPr dirty="0" sz="3500" spc="15">
                <a:solidFill>
                  <a:srgbClr val="EFEFEF"/>
                </a:solidFill>
                <a:latin typeface="Tahoma"/>
                <a:cs typeface="Tahoma"/>
              </a:rPr>
              <a:t>ã</a:t>
            </a:r>
            <a:r>
              <a:rPr dirty="0" sz="3500" spc="150">
                <a:solidFill>
                  <a:srgbClr val="EFEFEF"/>
                </a:solidFill>
                <a:latin typeface="Tahoma"/>
                <a:cs typeface="Tahoma"/>
              </a:rPr>
              <a:t>o</a:t>
            </a:r>
            <a:r>
              <a:rPr dirty="0" sz="3500" spc="-34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500" spc="210">
                <a:solidFill>
                  <a:srgbClr val="EFEFEF"/>
                </a:solidFill>
                <a:latin typeface="Tahoma"/>
                <a:cs typeface="Tahoma"/>
              </a:rPr>
              <a:t>q</a:t>
            </a:r>
            <a:r>
              <a:rPr dirty="0" sz="3500" spc="114">
                <a:solidFill>
                  <a:srgbClr val="EFEFEF"/>
                </a:solidFill>
                <a:latin typeface="Tahoma"/>
                <a:cs typeface="Tahoma"/>
              </a:rPr>
              <a:t>u</a:t>
            </a:r>
            <a:r>
              <a:rPr dirty="0" sz="3500" spc="75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dirty="0" sz="3500" spc="-34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500" spc="210">
                <a:solidFill>
                  <a:srgbClr val="EFEFEF"/>
                </a:solidFill>
                <a:latin typeface="Tahoma"/>
                <a:cs typeface="Tahoma"/>
              </a:rPr>
              <a:t>d</a:t>
            </a:r>
            <a:r>
              <a:rPr dirty="0" sz="3500" spc="7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dirty="0" sz="3500" spc="-105">
                <a:solidFill>
                  <a:srgbClr val="EFEFEF"/>
                </a:solidFill>
                <a:latin typeface="Tahoma"/>
                <a:cs typeface="Tahoma"/>
              </a:rPr>
              <a:t>f</a:t>
            </a:r>
            <a:r>
              <a:rPr dirty="0" sz="3500" spc="25">
                <a:solidFill>
                  <a:srgbClr val="EFEFEF"/>
                </a:solidFill>
                <a:latin typeface="Tahoma"/>
                <a:cs typeface="Tahoma"/>
              </a:rPr>
              <a:t>i</a:t>
            </a:r>
            <a:r>
              <a:rPr dirty="0" sz="3500" spc="114">
                <a:solidFill>
                  <a:srgbClr val="EFEFEF"/>
                </a:solidFill>
                <a:latin typeface="Tahoma"/>
                <a:cs typeface="Tahoma"/>
              </a:rPr>
              <a:t>n</a:t>
            </a:r>
            <a:r>
              <a:rPr dirty="0" sz="3500" spc="75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dirty="0" sz="3500" spc="-34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500" spc="114">
                <a:solidFill>
                  <a:srgbClr val="EFEFEF"/>
                </a:solidFill>
                <a:latin typeface="Tahoma"/>
                <a:cs typeface="Tahoma"/>
              </a:rPr>
              <a:t>u</a:t>
            </a:r>
            <a:r>
              <a:rPr dirty="0" sz="3500" spc="45">
                <a:solidFill>
                  <a:srgbClr val="EFEFEF"/>
                </a:solidFill>
                <a:latin typeface="Tahoma"/>
                <a:cs typeface="Tahoma"/>
              </a:rPr>
              <a:t>m</a:t>
            </a:r>
            <a:r>
              <a:rPr dirty="0" sz="3500" spc="20">
                <a:solidFill>
                  <a:srgbClr val="EFEFEF"/>
                </a:solidFill>
                <a:latin typeface="Tahoma"/>
                <a:cs typeface="Tahoma"/>
              </a:rPr>
              <a:t>a</a:t>
            </a:r>
            <a:r>
              <a:rPr dirty="0" sz="3500" spc="-34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500" spc="229">
                <a:solidFill>
                  <a:srgbClr val="EFEFEF"/>
                </a:solidFill>
                <a:latin typeface="Tahoma"/>
                <a:cs typeface="Tahoma"/>
              </a:rPr>
              <a:t>c</a:t>
            </a:r>
            <a:r>
              <a:rPr dirty="0" sz="3500" spc="15">
                <a:solidFill>
                  <a:srgbClr val="EFEFEF"/>
                </a:solidFill>
                <a:latin typeface="Tahoma"/>
                <a:cs typeface="Tahoma"/>
              </a:rPr>
              <a:t>a</a:t>
            </a:r>
            <a:r>
              <a:rPr dirty="0" sz="3500" spc="210">
                <a:solidFill>
                  <a:srgbClr val="EFEFEF"/>
                </a:solidFill>
                <a:latin typeface="Tahoma"/>
                <a:cs typeface="Tahoma"/>
              </a:rPr>
              <a:t>d</a:t>
            </a:r>
            <a:r>
              <a:rPr dirty="0" sz="3500" spc="7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dirty="0" sz="3500" spc="25">
                <a:solidFill>
                  <a:srgbClr val="EFEFEF"/>
                </a:solidFill>
                <a:latin typeface="Tahoma"/>
                <a:cs typeface="Tahoma"/>
              </a:rPr>
              <a:t>i</a:t>
            </a:r>
            <a:r>
              <a:rPr dirty="0" sz="3500" spc="20">
                <a:solidFill>
                  <a:srgbClr val="EFEFEF"/>
                </a:solidFill>
                <a:latin typeface="Tahoma"/>
                <a:cs typeface="Tahoma"/>
              </a:rPr>
              <a:t>a</a:t>
            </a:r>
            <a:r>
              <a:rPr dirty="0" sz="3500" spc="-34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500" spc="210">
                <a:solidFill>
                  <a:srgbClr val="EFEFEF"/>
                </a:solidFill>
                <a:latin typeface="Tahoma"/>
                <a:cs typeface="Tahoma"/>
              </a:rPr>
              <a:t>d</a:t>
            </a:r>
            <a:r>
              <a:rPr dirty="0" sz="3500" spc="55">
                <a:solidFill>
                  <a:srgbClr val="EFEFEF"/>
                </a:solidFill>
                <a:latin typeface="Tahoma"/>
                <a:cs typeface="Tahoma"/>
              </a:rPr>
              <a:t>e  </a:t>
            </a:r>
            <a:r>
              <a:rPr dirty="0" sz="3500" spc="210">
                <a:solidFill>
                  <a:srgbClr val="EFEFEF"/>
                </a:solidFill>
                <a:latin typeface="Tahoma"/>
                <a:cs typeface="Tahoma"/>
              </a:rPr>
              <a:t>d</a:t>
            </a:r>
            <a:r>
              <a:rPr dirty="0" sz="3500" spc="7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dirty="0" sz="3500" spc="195">
                <a:solidFill>
                  <a:srgbClr val="EFEFEF"/>
                </a:solidFill>
                <a:latin typeface="Tahoma"/>
                <a:cs typeface="Tahoma"/>
              </a:rPr>
              <a:t>p</a:t>
            </a:r>
            <a:r>
              <a:rPr dirty="0" sz="3500" spc="7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dirty="0" sz="3500" spc="114">
                <a:solidFill>
                  <a:srgbClr val="EFEFEF"/>
                </a:solidFill>
                <a:latin typeface="Tahoma"/>
                <a:cs typeface="Tahoma"/>
              </a:rPr>
              <a:t>n</a:t>
            </a:r>
            <a:r>
              <a:rPr dirty="0" sz="3500" spc="210">
                <a:solidFill>
                  <a:srgbClr val="EFEFEF"/>
                </a:solidFill>
                <a:latin typeface="Tahoma"/>
                <a:cs typeface="Tahoma"/>
              </a:rPr>
              <a:t>d</a:t>
            </a:r>
            <a:r>
              <a:rPr dirty="0" sz="3500" spc="70">
                <a:solidFill>
                  <a:srgbClr val="EFEFEF"/>
                </a:solidFill>
                <a:latin typeface="Tahoma"/>
                <a:cs typeface="Tahoma"/>
              </a:rPr>
              <a:t>ê</a:t>
            </a:r>
            <a:r>
              <a:rPr dirty="0" sz="3500" spc="114">
                <a:solidFill>
                  <a:srgbClr val="EFEFEF"/>
                </a:solidFill>
                <a:latin typeface="Tahoma"/>
                <a:cs typeface="Tahoma"/>
              </a:rPr>
              <a:t>n</a:t>
            </a:r>
            <a:r>
              <a:rPr dirty="0" sz="3500" spc="229">
                <a:solidFill>
                  <a:srgbClr val="EFEFEF"/>
                </a:solidFill>
                <a:latin typeface="Tahoma"/>
                <a:cs typeface="Tahoma"/>
              </a:rPr>
              <a:t>c</a:t>
            </a:r>
            <a:r>
              <a:rPr dirty="0" sz="3500" spc="25">
                <a:solidFill>
                  <a:srgbClr val="EFEFEF"/>
                </a:solidFill>
                <a:latin typeface="Tahoma"/>
                <a:cs typeface="Tahoma"/>
              </a:rPr>
              <a:t>i</a:t>
            </a:r>
            <a:r>
              <a:rPr dirty="0" sz="3500" spc="20">
                <a:solidFill>
                  <a:srgbClr val="EFEFEF"/>
                </a:solidFill>
                <a:latin typeface="Tahoma"/>
                <a:cs typeface="Tahoma"/>
              </a:rPr>
              <a:t>a</a:t>
            </a:r>
            <a:r>
              <a:rPr dirty="0" sz="3500" spc="-34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500" spc="210">
                <a:solidFill>
                  <a:srgbClr val="EFEFEF"/>
                </a:solidFill>
                <a:latin typeface="Tahoma"/>
                <a:cs typeface="Tahoma"/>
              </a:rPr>
              <a:t>d</a:t>
            </a:r>
            <a:r>
              <a:rPr dirty="0" sz="3500" spc="75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dirty="0" sz="3500" spc="-34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500" spc="114">
                <a:solidFill>
                  <a:srgbClr val="EFEFEF"/>
                </a:solidFill>
                <a:latin typeface="Tahoma"/>
                <a:cs typeface="Tahoma"/>
              </a:rPr>
              <a:t>u</a:t>
            </a:r>
            <a:r>
              <a:rPr dirty="0" sz="3500" spc="50">
                <a:solidFill>
                  <a:srgbClr val="EFEFEF"/>
                </a:solidFill>
                <a:latin typeface="Tahoma"/>
                <a:cs typeface="Tahoma"/>
              </a:rPr>
              <a:t>m</a:t>
            </a:r>
            <a:r>
              <a:rPr dirty="0" sz="3500" spc="-34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500" spc="195">
                <a:solidFill>
                  <a:srgbClr val="EFEFEF"/>
                </a:solidFill>
                <a:latin typeface="Tahoma"/>
                <a:cs typeface="Tahoma"/>
              </a:rPr>
              <a:t>p</a:t>
            </a:r>
            <a:r>
              <a:rPr dirty="0" sz="3500" spc="-114">
                <a:solidFill>
                  <a:srgbClr val="EFEFEF"/>
                </a:solidFill>
                <a:latin typeface="Tahoma"/>
                <a:cs typeface="Tahoma"/>
              </a:rPr>
              <a:t>r</a:t>
            </a:r>
            <a:r>
              <a:rPr dirty="0" sz="3500" spc="20">
                <a:solidFill>
                  <a:srgbClr val="EFEFEF"/>
                </a:solidFill>
                <a:latin typeface="Tahoma"/>
                <a:cs typeface="Tahoma"/>
              </a:rPr>
              <a:t>a</a:t>
            </a:r>
            <a:r>
              <a:rPr dirty="0" sz="3500" spc="-34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500" spc="45">
                <a:solidFill>
                  <a:srgbClr val="EFEFEF"/>
                </a:solidFill>
                <a:latin typeface="Tahoma"/>
                <a:cs typeface="Tahoma"/>
              </a:rPr>
              <a:t>m</a:t>
            </a:r>
            <a:r>
              <a:rPr dirty="0" sz="3500" spc="114">
                <a:solidFill>
                  <a:srgbClr val="EFEFEF"/>
                </a:solidFill>
                <a:latin typeface="Tahoma"/>
                <a:cs typeface="Tahoma"/>
              </a:rPr>
              <a:t>u</a:t>
            </a:r>
            <a:r>
              <a:rPr dirty="0" sz="3500" spc="25">
                <a:solidFill>
                  <a:srgbClr val="EFEFEF"/>
                </a:solidFill>
                <a:latin typeface="Tahoma"/>
                <a:cs typeface="Tahoma"/>
              </a:rPr>
              <a:t>i</a:t>
            </a:r>
            <a:r>
              <a:rPr dirty="0" sz="3500" spc="-85">
                <a:solidFill>
                  <a:srgbClr val="EFEFEF"/>
                </a:solidFill>
                <a:latin typeface="Tahoma"/>
                <a:cs typeface="Tahoma"/>
              </a:rPr>
              <a:t>t</a:t>
            </a:r>
            <a:r>
              <a:rPr dirty="0" sz="3500" spc="145">
                <a:solidFill>
                  <a:srgbClr val="EFEFEF"/>
                </a:solidFill>
                <a:latin typeface="Tahoma"/>
                <a:cs typeface="Tahoma"/>
              </a:rPr>
              <a:t>o</a:t>
            </a:r>
            <a:r>
              <a:rPr dirty="0" sz="3500" spc="40">
                <a:solidFill>
                  <a:srgbClr val="EFEFEF"/>
                </a:solidFill>
                <a:latin typeface="Tahoma"/>
                <a:cs typeface="Tahoma"/>
              </a:rPr>
              <a:t>s</a:t>
            </a:r>
            <a:r>
              <a:rPr dirty="0" sz="3500" spc="-34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500" spc="210">
                <a:solidFill>
                  <a:srgbClr val="EFEFEF"/>
                </a:solidFill>
                <a:latin typeface="Tahoma"/>
                <a:cs typeface="Tahoma"/>
              </a:rPr>
              <a:t>d</a:t>
            </a:r>
            <a:r>
              <a:rPr dirty="0" sz="3500" spc="75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dirty="0" sz="3500" spc="-34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500" spc="-105">
                <a:solidFill>
                  <a:srgbClr val="EFEFEF"/>
                </a:solidFill>
                <a:latin typeface="Tahoma"/>
                <a:cs typeface="Tahoma"/>
              </a:rPr>
              <a:t>f</a:t>
            </a:r>
            <a:r>
              <a:rPr dirty="0" sz="3500" spc="145">
                <a:solidFill>
                  <a:srgbClr val="EFEFEF"/>
                </a:solidFill>
                <a:latin typeface="Tahoma"/>
                <a:cs typeface="Tahoma"/>
              </a:rPr>
              <a:t>o</a:t>
            </a:r>
            <a:r>
              <a:rPr dirty="0" sz="3500" spc="-114">
                <a:solidFill>
                  <a:srgbClr val="EFEFEF"/>
                </a:solidFill>
                <a:latin typeface="Tahoma"/>
                <a:cs typeface="Tahoma"/>
              </a:rPr>
              <a:t>r</a:t>
            </a:r>
            <a:r>
              <a:rPr dirty="0" sz="3500" spc="45">
                <a:solidFill>
                  <a:srgbClr val="EFEFEF"/>
                </a:solidFill>
                <a:latin typeface="Tahoma"/>
                <a:cs typeface="Tahoma"/>
              </a:rPr>
              <a:t>m</a:t>
            </a:r>
            <a:r>
              <a:rPr dirty="0" sz="3500" spc="20">
                <a:solidFill>
                  <a:srgbClr val="EFEFEF"/>
                </a:solidFill>
                <a:latin typeface="Tahoma"/>
                <a:cs typeface="Tahoma"/>
              </a:rPr>
              <a:t>a</a:t>
            </a:r>
            <a:r>
              <a:rPr dirty="0" sz="3500" spc="-34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500" spc="7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dirty="0" sz="3500" spc="50">
                <a:solidFill>
                  <a:srgbClr val="EFEFEF"/>
                </a:solidFill>
                <a:latin typeface="Tahoma"/>
                <a:cs typeface="Tahoma"/>
              </a:rPr>
              <a:t>m</a:t>
            </a:r>
            <a:r>
              <a:rPr dirty="0" sz="3500" spc="-34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500" spc="210">
                <a:solidFill>
                  <a:srgbClr val="EFEFEF"/>
                </a:solidFill>
                <a:latin typeface="Tahoma"/>
                <a:cs typeface="Tahoma"/>
              </a:rPr>
              <a:t>q</a:t>
            </a:r>
            <a:r>
              <a:rPr dirty="0" sz="3500" spc="114">
                <a:solidFill>
                  <a:srgbClr val="EFEFEF"/>
                </a:solidFill>
                <a:latin typeface="Tahoma"/>
                <a:cs typeface="Tahoma"/>
              </a:rPr>
              <a:t>u</a:t>
            </a:r>
            <a:r>
              <a:rPr dirty="0" sz="3500" spc="55">
                <a:solidFill>
                  <a:srgbClr val="EFEFEF"/>
                </a:solidFill>
                <a:latin typeface="Tahoma"/>
                <a:cs typeface="Tahoma"/>
              </a:rPr>
              <a:t>e  </a:t>
            </a:r>
            <a:r>
              <a:rPr dirty="0" sz="3500" spc="135">
                <a:solidFill>
                  <a:srgbClr val="EFEFEF"/>
                </a:solidFill>
                <a:latin typeface="Tahoma"/>
                <a:cs typeface="Tahoma"/>
              </a:rPr>
              <a:t>quando</a:t>
            </a:r>
            <a:r>
              <a:rPr dirty="0" sz="3500" spc="-34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500" spc="60">
                <a:solidFill>
                  <a:srgbClr val="EFEFEF"/>
                </a:solidFill>
                <a:latin typeface="Tahoma"/>
                <a:cs typeface="Tahoma"/>
              </a:rPr>
              <a:t>ocorre</a:t>
            </a:r>
            <a:r>
              <a:rPr dirty="0" sz="3500" spc="-335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500" spc="105">
                <a:solidFill>
                  <a:srgbClr val="EFEFEF"/>
                </a:solidFill>
                <a:latin typeface="Tahoma"/>
                <a:cs typeface="Tahoma"/>
              </a:rPr>
              <a:t>mudança</a:t>
            </a:r>
            <a:r>
              <a:rPr dirty="0" sz="3500" spc="-335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500" spc="140">
                <a:solidFill>
                  <a:srgbClr val="EFEFEF"/>
                </a:solidFill>
                <a:latin typeface="Tahoma"/>
                <a:cs typeface="Tahoma"/>
              </a:rPr>
              <a:t>com</a:t>
            </a:r>
            <a:r>
              <a:rPr dirty="0" sz="3500" spc="-34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500" spc="150">
                <a:solidFill>
                  <a:srgbClr val="EFEFEF"/>
                </a:solidFill>
                <a:latin typeface="Tahoma"/>
                <a:cs typeface="Tahoma"/>
              </a:rPr>
              <a:t>o</a:t>
            </a:r>
            <a:r>
              <a:rPr dirty="0" sz="3500" spc="-335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500" spc="50">
                <a:solidFill>
                  <a:srgbClr val="EFEFEF"/>
                </a:solidFill>
                <a:latin typeface="Tahoma"/>
                <a:cs typeface="Tahoma"/>
              </a:rPr>
              <a:t>objeto</a:t>
            </a:r>
            <a:r>
              <a:rPr dirty="0" sz="3500" spc="-335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500" spc="45">
                <a:solidFill>
                  <a:srgbClr val="EFEFEF"/>
                </a:solidFill>
                <a:latin typeface="Tahoma"/>
                <a:cs typeface="Tahoma"/>
              </a:rPr>
              <a:t>observado, </a:t>
            </a:r>
            <a:r>
              <a:rPr dirty="0" sz="3500" spc="-108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500" spc="210">
                <a:solidFill>
                  <a:srgbClr val="EFEFEF"/>
                </a:solidFill>
                <a:latin typeface="Tahoma"/>
                <a:cs typeface="Tahoma"/>
              </a:rPr>
              <a:t>q</a:t>
            </a:r>
            <a:r>
              <a:rPr dirty="0" sz="3500" spc="114">
                <a:solidFill>
                  <a:srgbClr val="EFEFEF"/>
                </a:solidFill>
                <a:latin typeface="Tahoma"/>
                <a:cs typeface="Tahoma"/>
              </a:rPr>
              <a:t>u</a:t>
            </a:r>
            <a:r>
              <a:rPr dirty="0" sz="3500" spc="75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dirty="0" sz="3500" spc="-34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500" spc="75">
                <a:solidFill>
                  <a:srgbClr val="EFEFEF"/>
                </a:solidFill>
                <a:latin typeface="Tahoma"/>
                <a:cs typeface="Tahoma"/>
              </a:rPr>
              <a:t>é</a:t>
            </a:r>
            <a:r>
              <a:rPr dirty="0" sz="3500" spc="-34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500" spc="229">
                <a:solidFill>
                  <a:srgbClr val="EFEFEF"/>
                </a:solidFill>
                <a:latin typeface="Tahoma"/>
                <a:cs typeface="Tahoma"/>
              </a:rPr>
              <a:t>c</a:t>
            </a:r>
            <a:r>
              <a:rPr dirty="0" sz="3500" spc="114">
                <a:solidFill>
                  <a:srgbClr val="EFEFEF"/>
                </a:solidFill>
                <a:latin typeface="Tahoma"/>
                <a:cs typeface="Tahoma"/>
              </a:rPr>
              <a:t>h</a:t>
            </a:r>
            <a:r>
              <a:rPr dirty="0" sz="3500" spc="15">
                <a:solidFill>
                  <a:srgbClr val="EFEFEF"/>
                </a:solidFill>
                <a:latin typeface="Tahoma"/>
                <a:cs typeface="Tahoma"/>
              </a:rPr>
              <a:t>a</a:t>
            </a:r>
            <a:r>
              <a:rPr dirty="0" sz="3500" spc="45">
                <a:solidFill>
                  <a:srgbClr val="EFEFEF"/>
                </a:solidFill>
                <a:latin typeface="Tahoma"/>
                <a:cs typeface="Tahoma"/>
              </a:rPr>
              <a:t>m</a:t>
            </a:r>
            <a:r>
              <a:rPr dirty="0" sz="3500" spc="15">
                <a:solidFill>
                  <a:srgbClr val="EFEFEF"/>
                </a:solidFill>
                <a:latin typeface="Tahoma"/>
                <a:cs typeface="Tahoma"/>
              </a:rPr>
              <a:t>a</a:t>
            </a:r>
            <a:r>
              <a:rPr dirty="0" sz="3500" spc="210">
                <a:solidFill>
                  <a:srgbClr val="EFEFEF"/>
                </a:solidFill>
                <a:latin typeface="Tahoma"/>
                <a:cs typeface="Tahoma"/>
              </a:rPr>
              <a:t>d</a:t>
            </a:r>
            <a:r>
              <a:rPr dirty="0" sz="3500" spc="150">
                <a:solidFill>
                  <a:srgbClr val="EFEFEF"/>
                </a:solidFill>
                <a:latin typeface="Tahoma"/>
                <a:cs typeface="Tahoma"/>
              </a:rPr>
              <a:t>o</a:t>
            </a:r>
            <a:r>
              <a:rPr dirty="0" sz="3500" spc="-34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500" spc="210">
                <a:solidFill>
                  <a:srgbClr val="EFEFEF"/>
                </a:solidFill>
                <a:latin typeface="Tahoma"/>
                <a:cs typeface="Tahoma"/>
              </a:rPr>
              <a:t>d</a:t>
            </a:r>
            <a:r>
              <a:rPr dirty="0" sz="3500" spc="75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dirty="0" sz="3500" spc="-34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500" spc="45">
                <a:solidFill>
                  <a:srgbClr val="EFEFEF"/>
                </a:solidFill>
                <a:latin typeface="Tahoma"/>
                <a:cs typeface="Tahoma"/>
              </a:rPr>
              <a:t>“</a:t>
            </a:r>
            <a:r>
              <a:rPr dirty="0" sz="3500" spc="90">
                <a:solidFill>
                  <a:srgbClr val="EFEFEF"/>
                </a:solidFill>
                <a:latin typeface="Tahoma"/>
                <a:cs typeface="Tahoma"/>
              </a:rPr>
              <a:t>S</a:t>
            </a:r>
            <a:r>
              <a:rPr dirty="0" sz="3500" spc="114">
                <a:solidFill>
                  <a:srgbClr val="EFEFEF"/>
                </a:solidFill>
                <a:latin typeface="Tahoma"/>
                <a:cs typeface="Tahoma"/>
              </a:rPr>
              <a:t>u</a:t>
            </a:r>
            <a:r>
              <a:rPr dirty="0" sz="3500" spc="195">
                <a:solidFill>
                  <a:srgbClr val="EFEFEF"/>
                </a:solidFill>
                <a:latin typeface="Tahoma"/>
                <a:cs typeface="Tahoma"/>
              </a:rPr>
              <a:t>b</a:t>
            </a:r>
            <a:r>
              <a:rPr dirty="0" sz="3500" spc="-180">
                <a:solidFill>
                  <a:srgbClr val="EFEFEF"/>
                </a:solidFill>
                <a:latin typeface="Tahoma"/>
                <a:cs typeface="Tahoma"/>
              </a:rPr>
              <a:t>j</a:t>
            </a:r>
            <a:r>
              <a:rPr dirty="0" sz="3500" spc="7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dirty="0" sz="3500" spc="229">
                <a:solidFill>
                  <a:srgbClr val="EFEFEF"/>
                </a:solidFill>
                <a:latin typeface="Tahoma"/>
                <a:cs typeface="Tahoma"/>
              </a:rPr>
              <a:t>c</a:t>
            </a:r>
            <a:r>
              <a:rPr dirty="0" sz="3500" spc="-85">
                <a:solidFill>
                  <a:srgbClr val="EFEFEF"/>
                </a:solidFill>
                <a:latin typeface="Tahoma"/>
                <a:cs typeface="Tahoma"/>
              </a:rPr>
              <a:t>t</a:t>
            </a:r>
            <a:r>
              <a:rPr dirty="0" sz="3500" spc="45">
                <a:solidFill>
                  <a:srgbClr val="EFEFEF"/>
                </a:solidFill>
                <a:latin typeface="Tahoma"/>
                <a:cs typeface="Tahoma"/>
              </a:rPr>
              <a:t>”</a:t>
            </a:r>
            <a:r>
              <a:rPr dirty="0" sz="3500" spc="-290">
                <a:solidFill>
                  <a:srgbClr val="EFEFEF"/>
                </a:solidFill>
                <a:latin typeface="Tahoma"/>
                <a:cs typeface="Tahoma"/>
              </a:rPr>
              <a:t>,</a:t>
            </a:r>
            <a:r>
              <a:rPr dirty="0" sz="3500" spc="-34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500" spc="145">
                <a:solidFill>
                  <a:srgbClr val="EFEFEF"/>
                </a:solidFill>
                <a:latin typeface="Tahoma"/>
                <a:cs typeface="Tahoma"/>
              </a:rPr>
              <a:t>o</a:t>
            </a:r>
            <a:r>
              <a:rPr dirty="0" sz="3500" spc="40">
                <a:solidFill>
                  <a:srgbClr val="EFEFEF"/>
                </a:solidFill>
                <a:latin typeface="Tahoma"/>
                <a:cs typeface="Tahoma"/>
              </a:rPr>
              <a:t>s</a:t>
            </a:r>
            <a:r>
              <a:rPr dirty="0" sz="3500" spc="-34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500" spc="145">
                <a:solidFill>
                  <a:srgbClr val="EFEFEF"/>
                </a:solidFill>
                <a:latin typeface="Tahoma"/>
                <a:cs typeface="Tahoma"/>
              </a:rPr>
              <a:t>o</a:t>
            </a:r>
            <a:r>
              <a:rPr dirty="0" sz="3500" spc="195">
                <a:solidFill>
                  <a:srgbClr val="EFEFEF"/>
                </a:solidFill>
                <a:latin typeface="Tahoma"/>
                <a:cs typeface="Tahoma"/>
              </a:rPr>
              <a:t>b</a:t>
            </a:r>
            <a:r>
              <a:rPr dirty="0" sz="3500" spc="-180">
                <a:solidFill>
                  <a:srgbClr val="EFEFEF"/>
                </a:solidFill>
                <a:latin typeface="Tahoma"/>
                <a:cs typeface="Tahoma"/>
              </a:rPr>
              <a:t>j</a:t>
            </a:r>
            <a:r>
              <a:rPr dirty="0" sz="3500" spc="7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dirty="0" sz="3500" spc="-85">
                <a:solidFill>
                  <a:srgbClr val="EFEFEF"/>
                </a:solidFill>
                <a:latin typeface="Tahoma"/>
                <a:cs typeface="Tahoma"/>
              </a:rPr>
              <a:t>t</a:t>
            </a:r>
            <a:r>
              <a:rPr dirty="0" sz="3500" spc="145">
                <a:solidFill>
                  <a:srgbClr val="EFEFEF"/>
                </a:solidFill>
                <a:latin typeface="Tahoma"/>
                <a:cs typeface="Tahoma"/>
              </a:rPr>
              <a:t>o</a:t>
            </a:r>
            <a:r>
              <a:rPr dirty="0" sz="3500" spc="35">
                <a:solidFill>
                  <a:srgbClr val="EFEFEF"/>
                </a:solidFill>
                <a:latin typeface="Tahoma"/>
                <a:cs typeface="Tahoma"/>
              </a:rPr>
              <a:t>s  </a:t>
            </a:r>
            <a:r>
              <a:rPr dirty="0" sz="3500" spc="210">
                <a:solidFill>
                  <a:srgbClr val="EFEFEF"/>
                </a:solidFill>
                <a:latin typeface="Tahoma"/>
                <a:cs typeface="Tahoma"/>
              </a:rPr>
              <a:t>d</a:t>
            </a:r>
            <a:r>
              <a:rPr dirty="0" sz="3500" spc="7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dirty="0" sz="3500" spc="195">
                <a:solidFill>
                  <a:srgbClr val="EFEFEF"/>
                </a:solidFill>
                <a:latin typeface="Tahoma"/>
                <a:cs typeface="Tahoma"/>
              </a:rPr>
              <a:t>p</a:t>
            </a:r>
            <a:r>
              <a:rPr dirty="0" sz="3500" spc="7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dirty="0" sz="3500" spc="114">
                <a:solidFill>
                  <a:srgbClr val="EFEFEF"/>
                </a:solidFill>
                <a:latin typeface="Tahoma"/>
                <a:cs typeface="Tahoma"/>
              </a:rPr>
              <a:t>n</a:t>
            </a:r>
            <a:r>
              <a:rPr dirty="0" sz="3500" spc="210">
                <a:solidFill>
                  <a:srgbClr val="EFEFEF"/>
                </a:solidFill>
                <a:latin typeface="Tahoma"/>
                <a:cs typeface="Tahoma"/>
              </a:rPr>
              <a:t>d</a:t>
            </a:r>
            <a:r>
              <a:rPr dirty="0" sz="3500" spc="7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dirty="0" sz="3500" spc="114">
                <a:solidFill>
                  <a:srgbClr val="EFEFEF"/>
                </a:solidFill>
                <a:latin typeface="Tahoma"/>
                <a:cs typeface="Tahoma"/>
              </a:rPr>
              <a:t>n</a:t>
            </a:r>
            <a:r>
              <a:rPr dirty="0" sz="3500" spc="-85">
                <a:solidFill>
                  <a:srgbClr val="EFEFEF"/>
                </a:solidFill>
                <a:latin typeface="Tahoma"/>
                <a:cs typeface="Tahoma"/>
              </a:rPr>
              <a:t>t</a:t>
            </a:r>
            <a:r>
              <a:rPr dirty="0" sz="3500" spc="7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dirty="0" sz="3500" spc="40">
                <a:solidFill>
                  <a:srgbClr val="EFEFEF"/>
                </a:solidFill>
                <a:latin typeface="Tahoma"/>
                <a:cs typeface="Tahoma"/>
              </a:rPr>
              <a:t>s</a:t>
            </a:r>
            <a:r>
              <a:rPr dirty="0" sz="3500" spc="-34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500" spc="35">
                <a:solidFill>
                  <a:srgbClr val="EFEFEF"/>
                </a:solidFill>
                <a:latin typeface="Tahoma"/>
                <a:cs typeface="Tahoma"/>
              </a:rPr>
              <a:t>s</a:t>
            </a:r>
            <a:r>
              <a:rPr dirty="0" sz="3500" spc="15">
                <a:solidFill>
                  <a:srgbClr val="EFEFEF"/>
                </a:solidFill>
                <a:latin typeface="Tahoma"/>
                <a:cs typeface="Tahoma"/>
              </a:rPr>
              <a:t>ã</a:t>
            </a:r>
            <a:r>
              <a:rPr dirty="0" sz="3500" spc="150">
                <a:solidFill>
                  <a:srgbClr val="EFEFEF"/>
                </a:solidFill>
                <a:latin typeface="Tahoma"/>
                <a:cs typeface="Tahoma"/>
              </a:rPr>
              <a:t>o</a:t>
            </a:r>
            <a:r>
              <a:rPr dirty="0" sz="3500" spc="-34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500" spc="114">
                <a:solidFill>
                  <a:srgbClr val="EFEFEF"/>
                </a:solidFill>
                <a:latin typeface="Tahoma"/>
                <a:cs typeface="Tahoma"/>
              </a:rPr>
              <a:t>n</a:t>
            </a:r>
            <a:r>
              <a:rPr dirty="0" sz="3500" spc="145">
                <a:solidFill>
                  <a:srgbClr val="EFEFEF"/>
                </a:solidFill>
                <a:latin typeface="Tahoma"/>
                <a:cs typeface="Tahoma"/>
              </a:rPr>
              <a:t>o</a:t>
            </a:r>
            <a:r>
              <a:rPr dirty="0" sz="3500" spc="-85">
                <a:solidFill>
                  <a:srgbClr val="EFEFEF"/>
                </a:solidFill>
                <a:latin typeface="Tahoma"/>
                <a:cs typeface="Tahoma"/>
              </a:rPr>
              <a:t>t</a:t>
            </a:r>
            <a:r>
              <a:rPr dirty="0" sz="3500" spc="25">
                <a:solidFill>
                  <a:srgbClr val="EFEFEF"/>
                </a:solidFill>
                <a:latin typeface="Tahoma"/>
                <a:cs typeface="Tahoma"/>
              </a:rPr>
              <a:t>i</a:t>
            </a:r>
            <a:r>
              <a:rPr dirty="0" sz="3500" spc="-105">
                <a:solidFill>
                  <a:srgbClr val="EFEFEF"/>
                </a:solidFill>
                <a:latin typeface="Tahoma"/>
                <a:cs typeface="Tahoma"/>
              </a:rPr>
              <a:t>f</a:t>
            </a:r>
            <a:r>
              <a:rPr dirty="0" sz="3500" spc="25">
                <a:solidFill>
                  <a:srgbClr val="EFEFEF"/>
                </a:solidFill>
                <a:latin typeface="Tahoma"/>
                <a:cs typeface="Tahoma"/>
              </a:rPr>
              <a:t>i</a:t>
            </a:r>
            <a:r>
              <a:rPr dirty="0" sz="3500" spc="229">
                <a:solidFill>
                  <a:srgbClr val="EFEFEF"/>
                </a:solidFill>
                <a:latin typeface="Tahoma"/>
                <a:cs typeface="Tahoma"/>
              </a:rPr>
              <a:t>c</a:t>
            </a:r>
            <a:r>
              <a:rPr dirty="0" sz="3500" spc="15">
                <a:solidFill>
                  <a:srgbClr val="EFEFEF"/>
                </a:solidFill>
                <a:latin typeface="Tahoma"/>
                <a:cs typeface="Tahoma"/>
              </a:rPr>
              <a:t>a</a:t>
            </a:r>
            <a:r>
              <a:rPr dirty="0" sz="3500" spc="210">
                <a:solidFill>
                  <a:srgbClr val="EFEFEF"/>
                </a:solidFill>
                <a:latin typeface="Tahoma"/>
                <a:cs typeface="Tahoma"/>
              </a:rPr>
              <a:t>d</a:t>
            </a:r>
            <a:r>
              <a:rPr dirty="0" sz="3500" spc="145">
                <a:solidFill>
                  <a:srgbClr val="EFEFEF"/>
                </a:solidFill>
                <a:latin typeface="Tahoma"/>
                <a:cs typeface="Tahoma"/>
              </a:rPr>
              <a:t>o</a:t>
            </a:r>
            <a:r>
              <a:rPr dirty="0" sz="3500" spc="35">
                <a:solidFill>
                  <a:srgbClr val="EFEFEF"/>
                </a:solidFill>
                <a:latin typeface="Tahoma"/>
                <a:cs typeface="Tahoma"/>
              </a:rPr>
              <a:t>s</a:t>
            </a:r>
            <a:r>
              <a:rPr dirty="0" sz="3500" spc="-290">
                <a:solidFill>
                  <a:srgbClr val="EFEFEF"/>
                </a:solidFill>
                <a:latin typeface="Tahoma"/>
                <a:cs typeface="Tahoma"/>
              </a:rPr>
              <a:t>,</a:t>
            </a:r>
            <a:r>
              <a:rPr dirty="0" sz="3500" spc="-34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500" spc="7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dirty="0" sz="3500" spc="35">
                <a:solidFill>
                  <a:srgbClr val="EFEFEF"/>
                </a:solidFill>
                <a:latin typeface="Tahoma"/>
                <a:cs typeface="Tahoma"/>
              </a:rPr>
              <a:t>s</a:t>
            </a:r>
            <a:r>
              <a:rPr dirty="0" sz="3500" spc="-85">
                <a:solidFill>
                  <a:srgbClr val="EFEFEF"/>
                </a:solidFill>
                <a:latin typeface="Tahoma"/>
                <a:cs typeface="Tahoma"/>
              </a:rPr>
              <a:t>t</a:t>
            </a:r>
            <a:r>
              <a:rPr dirty="0" sz="3500" spc="7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dirty="0" sz="3500" spc="40">
                <a:solidFill>
                  <a:srgbClr val="EFEFEF"/>
                </a:solidFill>
                <a:latin typeface="Tahoma"/>
                <a:cs typeface="Tahoma"/>
              </a:rPr>
              <a:t>s</a:t>
            </a:r>
            <a:r>
              <a:rPr dirty="0" sz="3500" spc="-34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500" spc="35">
                <a:solidFill>
                  <a:srgbClr val="EFEFEF"/>
                </a:solidFill>
                <a:latin typeface="Tahoma"/>
                <a:cs typeface="Tahoma"/>
              </a:rPr>
              <a:t>s</a:t>
            </a:r>
            <a:r>
              <a:rPr dirty="0" sz="3500" spc="15">
                <a:solidFill>
                  <a:srgbClr val="EFEFEF"/>
                </a:solidFill>
                <a:latin typeface="Tahoma"/>
                <a:cs typeface="Tahoma"/>
              </a:rPr>
              <a:t>ã</a:t>
            </a:r>
            <a:r>
              <a:rPr dirty="0" sz="3500" spc="150">
                <a:solidFill>
                  <a:srgbClr val="EFEFEF"/>
                </a:solidFill>
                <a:latin typeface="Tahoma"/>
                <a:cs typeface="Tahoma"/>
              </a:rPr>
              <a:t>o</a:t>
            </a:r>
            <a:r>
              <a:rPr dirty="0" sz="3500" spc="-34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500" spc="229">
                <a:solidFill>
                  <a:srgbClr val="EFEFEF"/>
                </a:solidFill>
                <a:latin typeface="Tahoma"/>
                <a:cs typeface="Tahoma"/>
              </a:rPr>
              <a:t>c</a:t>
            </a:r>
            <a:r>
              <a:rPr dirty="0" sz="3500" spc="114">
                <a:solidFill>
                  <a:srgbClr val="EFEFEF"/>
                </a:solidFill>
                <a:latin typeface="Tahoma"/>
                <a:cs typeface="Tahoma"/>
              </a:rPr>
              <a:t>h</a:t>
            </a:r>
            <a:r>
              <a:rPr dirty="0" sz="3500" spc="15">
                <a:solidFill>
                  <a:srgbClr val="EFEFEF"/>
                </a:solidFill>
                <a:latin typeface="Tahoma"/>
                <a:cs typeface="Tahoma"/>
              </a:rPr>
              <a:t>a</a:t>
            </a:r>
            <a:r>
              <a:rPr dirty="0" sz="3500" spc="45">
                <a:solidFill>
                  <a:srgbClr val="EFEFEF"/>
                </a:solidFill>
                <a:latin typeface="Tahoma"/>
                <a:cs typeface="Tahoma"/>
              </a:rPr>
              <a:t>m</a:t>
            </a:r>
            <a:r>
              <a:rPr dirty="0" sz="3500" spc="15">
                <a:solidFill>
                  <a:srgbClr val="EFEFEF"/>
                </a:solidFill>
                <a:latin typeface="Tahoma"/>
                <a:cs typeface="Tahoma"/>
              </a:rPr>
              <a:t>a</a:t>
            </a:r>
            <a:r>
              <a:rPr dirty="0" sz="3500" spc="210">
                <a:solidFill>
                  <a:srgbClr val="EFEFEF"/>
                </a:solidFill>
                <a:latin typeface="Tahoma"/>
                <a:cs typeface="Tahoma"/>
              </a:rPr>
              <a:t>d</a:t>
            </a:r>
            <a:r>
              <a:rPr dirty="0" sz="3500" spc="145">
                <a:solidFill>
                  <a:srgbClr val="EFEFEF"/>
                </a:solidFill>
                <a:latin typeface="Tahoma"/>
                <a:cs typeface="Tahoma"/>
              </a:rPr>
              <a:t>o</a:t>
            </a:r>
            <a:r>
              <a:rPr dirty="0" sz="3500" spc="35">
                <a:solidFill>
                  <a:srgbClr val="EFEFEF"/>
                </a:solidFill>
                <a:latin typeface="Tahoma"/>
                <a:cs typeface="Tahoma"/>
              </a:rPr>
              <a:t>s  </a:t>
            </a:r>
            <a:r>
              <a:rPr dirty="0" sz="3500" spc="210">
                <a:solidFill>
                  <a:srgbClr val="EFEFEF"/>
                </a:solidFill>
                <a:latin typeface="Tahoma"/>
                <a:cs typeface="Tahoma"/>
              </a:rPr>
              <a:t>d</a:t>
            </a:r>
            <a:r>
              <a:rPr dirty="0" sz="3500" spc="75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dirty="0" sz="3500" spc="-34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500" spc="45">
                <a:solidFill>
                  <a:srgbClr val="EFEFEF"/>
                </a:solidFill>
                <a:latin typeface="Tahoma"/>
                <a:cs typeface="Tahoma"/>
              </a:rPr>
              <a:t>“</a:t>
            </a:r>
            <a:r>
              <a:rPr dirty="0" sz="3500" spc="95">
                <a:solidFill>
                  <a:srgbClr val="EFEFEF"/>
                </a:solidFill>
                <a:latin typeface="Tahoma"/>
                <a:cs typeface="Tahoma"/>
              </a:rPr>
              <a:t>O</a:t>
            </a:r>
            <a:r>
              <a:rPr dirty="0" sz="3500" spc="195">
                <a:solidFill>
                  <a:srgbClr val="EFEFEF"/>
                </a:solidFill>
                <a:latin typeface="Tahoma"/>
                <a:cs typeface="Tahoma"/>
              </a:rPr>
              <a:t>b</a:t>
            </a:r>
            <a:r>
              <a:rPr dirty="0" sz="3500" spc="35">
                <a:solidFill>
                  <a:srgbClr val="EFEFEF"/>
                </a:solidFill>
                <a:latin typeface="Tahoma"/>
                <a:cs typeface="Tahoma"/>
              </a:rPr>
              <a:t>s</a:t>
            </a:r>
            <a:r>
              <a:rPr dirty="0" sz="3500" spc="7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dirty="0" sz="3500" spc="-114">
                <a:solidFill>
                  <a:srgbClr val="EFEFEF"/>
                </a:solidFill>
                <a:latin typeface="Tahoma"/>
                <a:cs typeface="Tahoma"/>
              </a:rPr>
              <a:t>r</a:t>
            </a:r>
            <a:r>
              <a:rPr dirty="0" sz="3500" spc="50">
                <a:solidFill>
                  <a:srgbClr val="EFEFEF"/>
                </a:solidFill>
                <a:latin typeface="Tahoma"/>
                <a:cs typeface="Tahoma"/>
              </a:rPr>
              <a:t>v</a:t>
            </a:r>
            <a:r>
              <a:rPr dirty="0" sz="3500" spc="7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dirty="0" sz="3500" spc="-114">
                <a:solidFill>
                  <a:srgbClr val="EFEFEF"/>
                </a:solidFill>
                <a:latin typeface="Tahoma"/>
                <a:cs typeface="Tahoma"/>
              </a:rPr>
              <a:t>r</a:t>
            </a:r>
            <a:r>
              <a:rPr dirty="0" sz="3500" spc="35">
                <a:solidFill>
                  <a:srgbClr val="EFEFEF"/>
                </a:solidFill>
                <a:latin typeface="Tahoma"/>
                <a:cs typeface="Tahoma"/>
              </a:rPr>
              <a:t>s</a:t>
            </a:r>
            <a:r>
              <a:rPr dirty="0" sz="3500" spc="45">
                <a:solidFill>
                  <a:srgbClr val="EFEFEF"/>
                </a:solidFill>
                <a:latin typeface="Tahoma"/>
                <a:cs typeface="Tahoma"/>
              </a:rPr>
              <a:t>”</a:t>
            </a:r>
            <a:r>
              <a:rPr dirty="0" sz="3500" spc="-290">
                <a:solidFill>
                  <a:srgbClr val="EFEFEF"/>
                </a:solidFill>
                <a:latin typeface="Tahoma"/>
                <a:cs typeface="Tahoma"/>
              </a:rPr>
              <a:t>.</a:t>
            </a:r>
            <a:endParaRPr sz="3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00">
              <a:latin typeface="Tahoma"/>
              <a:cs typeface="Tahoma"/>
            </a:endParaRPr>
          </a:p>
          <a:p>
            <a:pPr marL="12700" marR="850265">
              <a:lnSpc>
                <a:spcPct val="116100"/>
              </a:lnSpc>
              <a:spcBef>
                <a:spcPts val="5"/>
              </a:spcBef>
            </a:pPr>
            <a:r>
              <a:rPr dirty="0" sz="3500" spc="100">
                <a:solidFill>
                  <a:srgbClr val="EFEFEF"/>
                </a:solidFill>
                <a:latin typeface="Tahoma"/>
                <a:cs typeface="Tahoma"/>
              </a:rPr>
              <a:t>O</a:t>
            </a:r>
            <a:r>
              <a:rPr dirty="0" sz="3500" spc="-34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500" spc="45">
                <a:solidFill>
                  <a:srgbClr val="EFEFEF"/>
                </a:solidFill>
                <a:latin typeface="Tahoma"/>
                <a:cs typeface="Tahoma"/>
              </a:rPr>
              <a:t>“</a:t>
            </a:r>
            <a:r>
              <a:rPr dirty="0" sz="3500" spc="90">
                <a:solidFill>
                  <a:srgbClr val="EFEFEF"/>
                </a:solidFill>
                <a:latin typeface="Tahoma"/>
                <a:cs typeface="Tahoma"/>
              </a:rPr>
              <a:t>S</a:t>
            </a:r>
            <a:r>
              <a:rPr dirty="0" sz="3500" spc="114">
                <a:solidFill>
                  <a:srgbClr val="EFEFEF"/>
                </a:solidFill>
                <a:latin typeface="Tahoma"/>
                <a:cs typeface="Tahoma"/>
              </a:rPr>
              <a:t>u</a:t>
            </a:r>
            <a:r>
              <a:rPr dirty="0" sz="3500" spc="195">
                <a:solidFill>
                  <a:srgbClr val="EFEFEF"/>
                </a:solidFill>
                <a:latin typeface="Tahoma"/>
                <a:cs typeface="Tahoma"/>
              </a:rPr>
              <a:t>b</a:t>
            </a:r>
            <a:r>
              <a:rPr dirty="0" sz="3500" spc="-180">
                <a:solidFill>
                  <a:srgbClr val="EFEFEF"/>
                </a:solidFill>
                <a:latin typeface="Tahoma"/>
                <a:cs typeface="Tahoma"/>
              </a:rPr>
              <a:t>j</a:t>
            </a:r>
            <a:r>
              <a:rPr dirty="0" sz="3500" spc="7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dirty="0" sz="3500" spc="229">
                <a:solidFill>
                  <a:srgbClr val="EFEFEF"/>
                </a:solidFill>
                <a:latin typeface="Tahoma"/>
                <a:cs typeface="Tahoma"/>
              </a:rPr>
              <a:t>c</a:t>
            </a:r>
            <a:r>
              <a:rPr dirty="0" sz="3500" spc="-85">
                <a:solidFill>
                  <a:srgbClr val="EFEFEF"/>
                </a:solidFill>
                <a:latin typeface="Tahoma"/>
                <a:cs typeface="Tahoma"/>
              </a:rPr>
              <a:t>t</a:t>
            </a:r>
            <a:r>
              <a:rPr dirty="0" sz="3500" spc="50">
                <a:solidFill>
                  <a:srgbClr val="EFEFEF"/>
                </a:solidFill>
                <a:latin typeface="Tahoma"/>
                <a:cs typeface="Tahoma"/>
              </a:rPr>
              <a:t>”</a:t>
            </a:r>
            <a:r>
              <a:rPr dirty="0" sz="3500" spc="-34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500" spc="114">
                <a:solidFill>
                  <a:srgbClr val="EFEFEF"/>
                </a:solidFill>
                <a:latin typeface="Tahoma"/>
                <a:cs typeface="Tahoma"/>
              </a:rPr>
              <a:t>n</a:t>
            </a:r>
            <a:r>
              <a:rPr dirty="0" sz="3500" spc="145">
                <a:solidFill>
                  <a:srgbClr val="EFEFEF"/>
                </a:solidFill>
                <a:latin typeface="Tahoma"/>
                <a:cs typeface="Tahoma"/>
              </a:rPr>
              <a:t>o</a:t>
            </a:r>
            <a:r>
              <a:rPr dirty="0" sz="3500" spc="-85">
                <a:solidFill>
                  <a:srgbClr val="EFEFEF"/>
                </a:solidFill>
                <a:latin typeface="Tahoma"/>
                <a:cs typeface="Tahoma"/>
              </a:rPr>
              <a:t>t</a:t>
            </a:r>
            <a:r>
              <a:rPr dirty="0" sz="3500" spc="25">
                <a:solidFill>
                  <a:srgbClr val="EFEFEF"/>
                </a:solidFill>
                <a:latin typeface="Tahoma"/>
                <a:cs typeface="Tahoma"/>
              </a:rPr>
              <a:t>i</a:t>
            </a:r>
            <a:r>
              <a:rPr dirty="0" sz="3500" spc="-105">
                <a:solidFill>
                  <a:srgbClr val="EFEFEF"/>
                </a:solidFill>
                <a:latin typeface="Tahoma"/>
                <a:cs typeface="Tahoma"/>
              </a:rPr>
              <a:t>f</a:t>
            </a:r>
            <a:r>
              <a:rPr dirty="0" sz="3500" spc="25">
                <a:solidFill>
                  <a:srgbClr val="EFEFEF"/>
                </a:solidFill>
                <a:latin typeface="Tahoma"/>
                <a:cs typeface="Tahoma"/>
              </a:rPr>
              <a:t>i</a:t>
            </a:r>
            <a:r>
              <a:rPr dirty="0" sz="3500" spc="229">
                <a:solidFill>
                  <a:srgbClr val="EFEFEF"/>
                </a:solidFill>
                <a:latin typeface="Tahoma"/>
                <a:cs typeface="Tahoma"/>
              </a:rPr>
              <a:t>c</a:t>
            </a:r>
            <a:r>
              <a:rPr dirty="0" sz="3500" spc="20">
                <a:solidFill>
                  <a:srgbClr val="EFEFEF"/>
                </a:solidFill>
                <a:latin typeface="Tahoma"/>
                <a:cs typeface="Tahoma"/>
              </a:rPr>
              <a:t>a</a:t>
            </a:r>
            <a:r>
              <a:rPr dirty="0" sz="3500" spc="-34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500" spc="35">
                <a:solidFill>
                  <a:srgbClr val="EFEFEF"/>
                </a:solidFill>
                <a:latin typeface="Tahoma"/>
                <a:cs typeface="Tahoma"/>
              </a:rPr>
              <a:t>s</a:t>
            </a:r>
            <a:r>
              <a:rPr dirty="0" sz="3500" spc="7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dirty="0" sz="3500" spc="114">
                <a:solidFill>
                  <a:srgbClr val="EFEFEF"/>
                </a:solidFill>
                <a:latin typeface="Tahoma"/>
                <a:cs typeface="Tahoma"/>
              </a:rPr>
              <a:t>u</a:t>
            </a:r>
            <a:r>
              <a:rPr dirty="0" sz="3500" spc="40">
                <a:solidFill>
                  <a:srgbClr val="EFEFEF"/>
                </a:solidFill>
                <a:latin typeface="Tahoma"/>
                <a:cs typeface="Tahoma"/>
              </a:rPr>
              <a:t>s</a:t>
            </a:r>
            <a:r>
              <a:rPr dirty="0" sz="3500" spc="-34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500" spc="210">
                <a:solidFill>
                  <a:srgbClr val="EFEFEF"/>
                </a:solidFill>
                <a:latin typeface="Tahoma"/>
                <a:cs typeface="Tahoma"/>
              </a:rPr>
              <a:t>d</a:t>
            </a:r>
            <a:r>
              <a:rPr dirty="0" sz="3500" spc="7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dirty="0" sz="3500" spc="195">
                <a:solidFill>
                  <a:srgbClr val="EFEFEF"/>
                </a:solidFill>
                <a:latin typeface="Tahoma"/>
                <a:cs typeface="Tahoma"/>
              </a:rPr>
              <a:t>p</a:t>
            </a:r>
            <a:r>
              <a:rPr dirty="0" sz="3500" spc="7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dirty="0" sz="3500" spc="114">
                <a:solidFill>
                  <a:srgbClr val="EFEFEF"/>
                </a:solidFill>
                <a:latin typeface="Tahoma"/>
                <a:cs typeface="Tahoma"/>
              </a:rPr>
              <a:t>n</a:t>
            </a:r>
            <a:r>
              <a:rPr dirty="0" sz="3500" spc="210">
                <a:solidFill>
                  <a:srgbClr val="EFEFEF"/>
                </a:solidFill>
                <a:latin typeface="Tahoma"/>
                <a:cs typeface="Tahoma"/>
              </a:rPr>
              <a:t>d</a:t>
            </a:r>
            <a:r>
              <a:rPr dirty="0" sz="3500" spc="7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dirty="0" sz="3500" spc="114">
                <a:solidFill>
                  <a:srgbClr val="EFEFEF"/>
                </a:solidFill>
                <a:latin typeface="Tahoma"/>
                <a:cs typeface="Tahoma"/>
              </a:rPr>
              <a:t>n</a:t>
            </a:r>
            <a:r>
              <a:rPr dirty="0" sz="3500" spc="-85">
                <a:solidFill>
                  <a:srgbClr val="EFEFEF"/>
                </a:solidFill>
                <a:latin typeface="Tahoma"/>
                <a:cs typeface="Tahoma"/>
              </a:rPr>
              <a:t>t</a:t>
            </a:r>
            <a:r>
              <a:rPr dirty="0" sz="3500" spc="7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dirty="0" sz="3500" spc="35">
                <a:solidFill>
                  <a:srgbClr val="EFEFEF"/>
                </a:solidFill>
                <a:latin typeface="Tahoma"/>
                <a:cs typeface="Tahoma"/>
              </a:rPr>
              <a:t>s  </a:t>
            </a:r>
            <a:r>
              <a:rPr dirty="0" sz="3500" spc="114">
                <a:solidFill>
                  <a:srgbClr val="EFEFEF"/>
                </a:solidFill>
                <a:latin typeface="Tahoma"/>
                <a:cs typeface="Tahoma"/>
              </a:rPr>
              <a:t>n</a:t>
            </a:r>
            <a:r>
              <a:rPr dirty="0" sz="3500" spc="145">
                <a:solidFill>
                  <a:srgbClr val="EFEFEF"/>
                </a:solidFill>
                <a:latin typeface="Tahoma"/>
                <a:cs typeface="Tahoma"/>
              </a:rPr>
              <a:t>o</a:t>
            </a:r>
            <a:r>
              <a:rPr dirty="0" sz="3500" spc="-114">
                <a:solidFill>
                  <a:srgbClr val="EFEFEF"/>
                </a:solidFill>
                <a:latin typeface="Tahoma"/>
                <a:cs typeface="Tahoma"/>
              </a:rPr>
              <a:t>r</a:t>
            </a:r>
            <a:r>
              <a:rPr dirty="0" sz="3500" spc="45">
                <a:solidFill>
                  <a:srgbClr val="EFEFEF"/>
                </a:solidFill>
                <a:latin typeface="Tahoma"/>
                <a:cs typeface="Tahoma"/>
              </a:rPr>
              <a:t>m</a:t>
            </a:r>
            <a:r>
              <a:rPr dirty="0" sz="3500" spc="15">
                <a:solidFill>
                  <a:srgbClr val="EFEFEF"/>
                </a:solidFill>
                <a:latin typeface="Tahoma"/>
                <a:cs typeface="Tahoma"/>
              </a:rPr>
              <a:t>a</a:t>
            </a:r>
            <a:r>
              <a:rPr dirty="0" sz="3500" spc="55">
                <a:solidFill>
                  <a:srgbClr val="EFEFEF"/>
                </a:solidFill>
                <a:latin typeface="Tahoma"/>
                <a:cs typeface="Tahoma"/>
              </a:rPr>
              <a:t>l</a:t>
            </a:r>
            <a:r>
              <a:rPr dirty="0" sz="3500" spc="45">
                <a:solidFill>
                  <a:srgbClr val="EFEFEF"/>
                </a:solidFill>
                <a:latin typeface="Tahoma"/>
                <a:cs typeface="Tahoma"/>
              </a:rPr>
              <a:t>m</a:t>
            </a:r>
            <a:r>
              <a:rPr dirty="0" sz="3500" spc="7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dirty="0" sz="3500" spc="114">
                <a:solidFill>
                  <a:srgbClr val="EFEFEF"/>
                </a:solidFill>
                <a:latin typeface="Tahoma"/>
                <a:cs typeface="Tahoma"/>
              </a:rPr>
              <a:t>n</a:t>
            </a:r>
            <a:r>
              <a:rPr dirty="0" sz="3500" spc="-85">
                <a:solidFill>
                  <a:srgbClr val="EFEFEF"/>
                </a:solidFill>
                <a:latin typeface="Tahoma"/>
                <a:cs typeface="Tahoma"/>
              </a:rPr>
              <a:t>t</a:t>
            </a:r>
            <a:r>
              <a:rPr dirty="0" sz="3500" spc="75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dirty="0" sz="3500" spc="-34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500" spc="229">
                <a:solidFill>
                  <a:srgbClr val="EFEFEF"/>
                </a:solidFill>
                <a:latin typeface="Tahoma"/>
                <a:cs typeface="Tahoma"/>
              </a:rPr>
              <a:t>c</a:t>
            </a:r>
            <a:r>
              <a:rPr dirty="0" sz="3500" spc="114">
                <a:solidFill>
                  <a:srgbClr val="EFEFEF"/>
                </a:solidFill>
                <a:latin typeface="Tahoma"/>
                <a:cs typeface="Tahoma"/>
              </a:rPr>
              <a:t>h</a:t>
            </a:r>
            <a:r>
              <a:rPr dirty="0" sz="3500" spc="15">
                <a:solidFill>
                  <a:srgbClr val="EFEFEF"/>
                </a:solidFill>
                <a:latin typeface="Tahoma"/>
                <a:cs typeface="Tahoma"/>
              </a:rPr>
              <a:t>a</a:t>
            </a:r>
            <a:r>
              <a:rPr dirty="0" sz="3500" spc="45">
                <a:solidFill>
                  <a:srgbClr val="EFEFEF"/>
                </a:solidFill>
                <a:latin typeface="Tahoma"/>
                <a:cs typeface="Tahoma"/>
              </a:rPr>
              <a:t>m</a:t>
            </a:r>
            <a:r>
              <a:rPr dirty="0" sz="3500" spc="15">
                <a:solidFill>
                  <a:srgbClr val="EFEFEF"/>
                </a:solidFill>
                <a:latin typeface="Tahoma"/>
                <a:cs typeface="Tahoma"/>
              </a:rPr>
              <a:t>a</a:t>
            </a:r>
            <a:r>
              <a:rPr dirty="0" sz="3500" spc="114">
                <a:solidFill>
                  <a:srgbClr val="EFEFEF"/>
                </a:solidFill>
                <a:latin typeface="Tahoma"/>
                <a:cs typeface="Tahoma"/>
              </a:rPr>
              <a:t>n</a:t>
            </a:r>
            <a:r>
              <a:rPr dirty="0" sz="3500" spc="210">
                <a:solidFill>
                  <a:srgbClr val="EFEFEF"/>
                </a:solidFill>
                <a:latin typeface="Tahoma"/>
                <a:cs typeface="Tahoma"/>
              </a:rPr>
              <a:t>d</a:t>
            </a:r>
            <a:r>
              <a:rPr dirty="0" sz="3500" spc="150">
                <a:solidFill>
                  <a:srgbClr val="EFEFEF"/>
                </a:solidFill>
                <a:latin typeface="Tahoma"/>
                <a:cs typeface="Tahoma"/>
              </a:rPr>
              <a:t>o</a:t>
            </a:r>
            <a:r>
              <a:rPr dirty="0" sz="3500" spc="-34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500" spc="114">
                <a:solidFill>
                  <a:srgbClr val="EFEFEF"/>
                </a:solidFill>
                <a:latin typeface="Tahoma"/>
                <a:cs typeface="Tahoma"/>
              </a:rPr>
              <a:t>u</a:t>
            </a:r>
            <a:r>
              <a:rPr dirty="0" sz="3500" spc="50">
                <a:solidFill>
                  <a:srgbClr val="EFEFEF"/>
                </a:solidFill>
                <a:latin typeface="Tahoma"/>
                <a:cs typeface="Tahoma"/>
              </a:rPr>
              <a:t>m</a:t>
            </a:r>
            <a:r>
              <a:rPr dirty="0" sz="3500" spc="-34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500" spc="210">
                <a:solidFill>
                  <a:srgbClr val="EFEFEF"/>
                </a:solidFill>
                <a:latin typeface="Tahoma"/>
                <a:cs typeface="Tahoma"/>
              </a:rPr>
              <a:t>d</a:t>
            </a:r>
            <a:r>
              <a:rPr dirty="0" sz="3500" spc="75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dirty="0" sz="3500" spc="-34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500" spc="35">
                <a:solidFill>
                  <a:srgbClr val="EFEFEF"/>
                </a:solidFill>
                <a:latin typeface="Tahoma"/>
                <a:cs typeface="Tahoma"/>
              </a:rPr>
              <a:t>s</a:t>
            </a:r>
            <a:r>
              <a:rPr dirty="0" sz="3500" spc="70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dirty="0" sz="3500" spc="114">
                <a:solidFill>
                  <a:srgbClr val="EFEFEF"/>
                </a:solidFill>
                <a:latin typeface="Tahoma"/>
                <a:cs typeface="Tahoma"/>
              </a:rPr>
              <a:t>u</a:t>
            </a:r>
            <a:r>
              <a:rPr dirty="0" sz="3500" spc="35">
                <a:solidFill>
                  <a:srgbClr val="EFEFEF"/>
                </a:solidFill>
                <a:latin typeface="Tahoma"/>
                <a:cs typeface="Tahoma"/>
              </a:rPr>
              <a:t>s</a:t>
            </a:r>
            <a:r>
              <a:rPr dirty="0" sz="3500" spc="45">
                <a:solidFill>
                  <a:srgbClr val="EFEFEF"/>
                </a:solidFill>
                <a:latin typeface="Tahoma"/>
                <a:cs typeface="Tahoma"/>
              </a:rPr>
              <a:t>m</a:t>
            </a:r>
            <a:r>
              <a:rPr dirty="0" sz="3500" spc="70">
                <a:solidFill>
                  <a:srgbClr val="EFEFEF"/>
                </a:solidFill>
                <a:latin typeface="Tahoma"/>
                <a:cs typeface="Tahoma"/>
              </a:rPr>
              <a:t>é</a:t>
            </a:r>
            <a:r>
              <a:rPr dirty="0" sz="3500" spc="-85">
                <a:solidFill>
                  <a:srgbClr val="EFEFEF"/>
                </a:solidFill>
                <a:latin typeface="Tahoma"/>
                <a:cs typeface="Tahoma"/>
              </a:rPr>
              <a:t>t</a:t>
            </a:r>
            <a:r>
              <a:rPr dirty="0" sz="3500" spc="145">
                <a:solidFill>
                  <a:srgbClr val="EFEFEF"/>
                </a:solidFill>
                <a:latin typeface="Tahoma"/>
                <a:cs typeface="Tahoma"/>
              </a:rPr>
              <a:t>o</a:t>
            </a:r>
            <a:r>
              <a:rPr dirty="0" sz="3500" spc="210">
                <a:solidFill>
                  <a:srgbClr val="EFEFEF"/>
                </a:solidFill>
                <a:latin typeface="Tahoma"/>
                <a:cs typeface="Tahoma"/>
              </a:rPr>
              <a:t>d</a:t>
            </a:r>
            <a:r>
              <a:rPr dirty="0" sz="3500" spc="145">
                <a:solidFill>
                  <a:srgbClr val="EFEFEF"/>
                </a:solidFill>
                <a:latin typeface="Tahoma"/>
                <a:cs typeface="Tahoma"/>
              </a:rPr>
              <a:t>o</a:t>
            </a:r>
            <a:r>
              <a:rPr dirty="0" sz="3500" spc="35">
                <a:solidFill>
                  <a:srgbClr val="EFEFEF"/>
                </a:solidFill>
                <a:latin typeface="Tahoma"/>
                <a:cs typeface="Tahoma"/>
              </a:rPr>
              <a:t>s</a:t>
            </a:r>
            <a:r>
              <a:rPr dirty="0" sz="3500" spc="-290">
                <a:solidFill>
                  <a:srgbClr val="EFEFEF"/>
                </a:solidFill>
                <a:latin typeface="Tahoma"/>
                <a:cs typeface="Tahoma"/>
              </a:rPr>
              <a:t>.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44417" y="1017537"/>
            <a:ext cx="4499610" cy="118618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600" spc="-80">
                <a:solidFill>
                  <a:srgbClr val="EFEFEF"/>
                </a:solidFill>
              </a:rPr>
              <a:t>Definição</a:t>
            </a:r>
            <a:endParaRPr sz="7600"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6717030" cy="10287000"/>
            <a:chOff x="0" y="0"/>
            <a:chExt cx="6717030" cy="102870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6595745" cy="6605270"/>
            </a:xfrm>
            <a:custGeom>
              <a:avLst/>
              <a:gdLst/>
              <a:ahLst/>
              <a:cxnLst/>
              <a:rect l="l" t="t" r="r" b="b"/>
              <a:pathLst>
                <a:path w="6595745" h="6605270">
                  <a:moveTo>
                    <a:pt x="0" y="6604963"/>
                  </a:moveTo>
                  <a:lnTo>
                    <a:pt x="0" y="0"/>
                  </a:lnTo>
                  <a:lnTo>
                    <a:pt x="6595701" y="0"/>
                  </a:lnTo>
                  <a:lnTo>
                    <a:pt x="0" y="6604963"/>
                  </a:lnTo>
                  <a:close/>
                </a:path>
              </a:pathLst>
            </a:custGeom>
            <a:solidFill>
              <a:srgbClr val="0D0D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70540"/>
              <a:ext cx="6717030" cy="6717030"/>
            </a:xfrm>
            <a:custGeom>
              <a:avLst/>
              <a:gdLst/>
              <a:ahLst/>
              <a:cxnLst/>
              <a:rect l="l" t="t" r="r" b="b"/>
              <a:pathLst>
                <a:path w="6717030" h="6717030">
                  <a:moveTo>
                    <a:pt x="531418" y="6716458"/>
                  </a:moveTo>
                  <a:lnTo>
                    <a:pt x="0" y="6185039"/>
                  </a:lnTo>
                  <a:lnTo>
                    <a:pt x="0" y="6716458"/>
                  </a:lnTo>
                  <a:lnTo>
                    <a:pt x="531418" y="6716458"/>
                  </a:lnTo>
                  <a:close/>
                </a:path>
                <a:path w="6717030" h="6717030">
                  <a:moveTo>
                    <a:pt x="2078151" y="6716458"/>
                  </a:moveTo>
                  <a:lnTo>
                    <a:pt x="0" y="4638306"/>
                  </a:lnTo>
                  <a:lnTo>
                    <a:pt x="0" y="5407825"/>
                  </a:lnTo>
                  <a:lnTo>
                    <a:pt x="1308633" y="6716458"/>
                  </a:lnTo>
                  <a:lnTo>
                    <a:pt x="2078151" y="6716458"/>
                  </a:lnTo>
                  <a:close/>
                </a:path>
                <a:path w="6717030" h="6717030">
                  <a:moveTo>
                    <a:pt x="3628745" y="6716458"/>
                  </a:moveTo>
                  <a:lnTo>
                    <a:pt x="0" y="3087713"/>
                  </a:lnTo>
                  <a:lnTo>
                    <a:pt x="0" y="3857231"/>
                  </a:lnTo>
                  <a:lnTo>
                    <a:pt x="2859227" y="6716458"/>
                  </a:lnTo>
                  <a:lnTo>
                    <a:pt x="3628745" y="6716458"/>
                  </a:lnTo>
                  <a:close/>
                </a:path>
                <a:path w="6717030" h="6717030">
                  <a:moveTo>
                    <a:pt x="5179339" y="6716458"/>
                  </a:moveTo>
                  <a:lnTo>
                    <a:pt x="0" y="1537119"/>
                  </a:lnTo>
                  <a:lnTo>
                    <a:pt x="0" y="2306650"/>
                  </a:lnTo>
                  <a:lnTo>
                    <a:pt x="4409808" y="6716458"/>
                  </a:lnTo>
                  <a:lnTo>
                    <a:pt x="5179339" y="6716458"/>
                  </a:lnTo>
                  <a:close/>
                </a:path>
                <a:path w="6717030" h="6717030">
                  <a:moveTo>
                    <a:pt x="6716458" y="6716458"/>
                  </a:moveTo>
                  <a:lnTo>
                    <a:pt x="0" y="0"/>
                  </a:lnTo>
                  <a:lnTo>
                    <a:pt x="0" y="759904"/>
                  </a:lnTo>
                  <a:lnTo>
                    <a:pt x="5956554" y="6716458"/>
                  </a:lnTo>
                  <a:lnTo>
                    <a:pt x="6716458" y="6716458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9918" y="4023326"/>
            <a:ext cx="125379" cy="1253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785339" y="3750203"/>
            <a:ext cx="13210540" cy="16173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90"/>
              </a:spcBef>
            </a:pPr>
            <a:r>
              <a:rPr dirty="0" sz="3000" spc="70">
                <a:solidFill>
                  <a:srgbClr val="EFEFEF"/>
                </a:solidFill>
                <a:latin typeface="Tahoma"/>
                <a:cs typeface="Tahoma"/>
              </a:rPr>
              <a:t>Subject</a:t>
            </a:r>
            <a:r>
              <a:rPr dirty="0" sz="3000" spc="-28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000" spc="85">
                <a:solidFill>
                  <a:srgbClr val="EFEFEF"/>
                </a:solidFill>
                <a:latin typeface="Tahoma"/>
                <a:cs typeface="Tahoma"/>
              </a:rPr>
              <a:t>é</a:t>
            </a:r>
            <a:r>
              <a:rPr dirty="0" sz="3000" spc="-275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000" spc="150">
                <a:solidFill>
                  <a:srgbClr val="EFEFEF"/>
                </a:solidFill>
                <a:latin typeface="Tahoma"/>
                <a:cs typeface="Tahoma"/>
              </a:rPr>
              <a:t>o</a:t>
            </a:r>
            <a:r>
              <a:rPr dirty="0" sz="3000" spc="-28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000" spc="60">
                <a:solidFill>
                  <a:srgbClr val="EFEFEF"/>
                </a:solidFill>
                <a:latin typeface="Tahoma"/>
                <a:cs typeface="Tahoma"/>
              </a:rPr>
              <a:t>objeto</a:t>
            </a:r>
            <a:r>
              <a:rPr dirty="0" sz="3000" spc="-275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000" spc="55">
                <a:solidFill>
                  <a:srgbClr val="EFEFEF"/>
                </a:solidFill>
                <a:latin typeface="Tahoma"/>
                <a:cs typeface="Tahoma"/>
              </a:rPr>
              <a:t>observado,</a:t>
            </a:r>
            <a:r>
              <a:rPr dirty="0" sz="3000" spc="-275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000" spc="85">
                <a:solidFill>
                  <a:srgbClr val="EFEFEF"/>
                </a:solidFill>
                <a:latin typeface="Tahoma"/>
                <a:cs typeface="Tahoma"/>
              </a:rPr>
              <a:t>por</a:t>
            </a:r>
            <a:r>
              <a:rPr dirty="0" sz="3000" spc="-28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000" spc="85">
                <a:solidFill>
                  <a:srgbClr val="EFEFEF"/>
                </a:solidFill>
                <a:latin typeface="Tahoma"/>
                <a:cs typeface="Tahoma"/>
              </a:rPr>
              <a:t>padrão</a:t>
            </a:r>
            <a:r>
              <a:rPr dirty="0" sz="3000" spc="-275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000" spc="85">
                <a:solidFill>
                  <a:srgbClr val="EFEFEF"/>
                </a:solidFill>
                <a:latin typeface="Tahoma"/>
                <a:cs typeface="Tahoma"/>
              </a:rPr>
              <a:t>é</a:t>
            </a:r>
            <a:r>
              <a:rPr dirty="0" sz="3000" spc="-28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000" spc="70">
                <a:solidFill>
                  <a:srgbClr val="EFEFEF"/>
                </a:solidFill>
                <a:latin typeface="Tahoma"/>
                <a:cs typeface="Tahoma"/>
              </a:rPr>
              <a:t>responsável</a:t>
            </a:r>
            <a:r>
              <a:rPr dirty="0" sz="3000" spc="-275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000" spc="85">
                <a:solidFill>
                  <a:srgbClr val="EFEFEF"/>
                </a:solidFill>
                <a:latin typeface="Tahoma"/>
                <a:cs typeface="Tahoma"/>
              </a:rPr>
              <a:t>por</a:t>
            </a:r>
            <a:r>
              <a:rPr dirty="0" sz="3000" spc="-275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000" spc="25">
                <a:solidFill>
                  <a:srgbClr val="EFEFEF"/>
                </a:solidFill>
                <a:latin typeface="Tahoma"/>
                <a:cs typeface="Tahoma"/>
              </a:rPr>
              <a:t>manter</a:t>
            </a:r>
            <a:r>
              <a:rPr dirty="0" sz="3000" spc="-28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000" spc="75">
                <a:solidFill>
                  <a:srgbClr val="EFEFEF"/>
                </a:solidFill>
                <a:latin typeface="Tahoma"/>
                <a:cs typeface="Tahoma"/>
              </a:rPr>
              <a:t>uma</a:t>
            </a:r>
            <a:r>
              <a:rPr dirty="0" sz="3000" spc="-275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000" spc="20">
                <a:solidFill>
                  <a:srgbClr val="EFEFEF"/>
                </a:solidFill>
                <a:latin typeface="Tahoma"/>
                <a:cs typeface="Tahoma"/>
              </a:rPr>
              <a:t>lista </a:t>
            </a:r>
            <a:r>
              <a:rPr dirty="0" sz="3000" spc="-925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000" spc="145">
                <a:solidFill>
                  <a:srgbClr val="EFEFEF"/>
                </a:solidFill>
                <a:latin typeface="Tahoma"/>
                <a:cs typeface="Tahoma"/>
              </a:rPr>
              <a:t>de</a:t>
            </a:r>
            <a:r>
              <a:rPr dirty="0" sz="3000" spc="-285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000" spc="75">
                <a:solidFill>
                  <a:srgbClr val="EFEFEF"/>
                </a:solidFill>
                <a:latin typeface="Tahoma"/>
                <a:cs typeface="Tahoma"/>
              </a:rPr>
              <a:t>seus</a:t>
            </a:r>
            <a:r>
              <a:rPr dirty="0" sz="3000" spc="-28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000" spc="105">
                <a:solidFill>
                  <a:srgbClr val="EFEFEF"/>
                </a:solidFill>
                <a:latin typeface="Tahoma"/>
                <a:cs typeface="Tahoma"/>
              </a:rPr>
              <a:t>dependentes</a:t>
            </a:r>
            <a:r>
              <a:rPr dirty="0" sz="3000" spc="-28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000" spc="85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dirty="0" sz="3000" spc="-28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000" spc="35">
                <a:solidFill>
                  <a:srgbClr val="EFEFEF"/>
                </a:solidFill>
                <a:latin typeface="Tahoma"/>
                <a:cs typeface="Tahoma"/>
              </a:rPr>
              <a:t>notifica-los</a:t>
            </a:r>
            <a:r>
              <a:rPr dirty="0" sz="3000" spc="-28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000" spc="60">
                <a:solidFill>
                  <a:srgbClr val="EFEFEF"/>
                </a:solidFill>
                <a:latin typeface="Tahoma"/>
                <a:cs typeface="Tahoma"/>
              </a:rPr>
              <a:t>eventualmente</a:t>
            </a:r>
            <a:r>
              <a:rPr dirty="0" sz="3000" spc="-28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000" spc="75">
                <a:solidFill>
                  <a:srgbClr val="EFEFEF"/>
                </a:solidFill>
                <a:latin typeface="Tahoma"/>
                <a:cs typeface="Tahoma"/>
              </a:rPr>
              <a:t>sobre</a:t>
            </a:r>
            <a:r>
              <a:rPr dirty="0" sz="3000" spc="-28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000" spc="60">
                <a:solidFill>
                  <a:srgbClr val="EFEFEF"/>
                </a:solidFill>
                <a:latin typeface="Tahoma"/>
                <a:cs typeface="Tahoma"/>
              </a:rPr>
              <a:t>suas</a:t>
            </a:r>
            <a:r>
              <a:rPr dirty="0" sz="3000" spc="-28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000" spc="105">
                <a:solidFill>
                  <a:srgbClr val="EFEFEF"/>
                </a:solidFill>
                <a:latin typeface="Tahoma"/>
                <a:cs typeface="Tahoma"/>
              </a:rPr>
              <a:t>mudanças</a:t>
            </a:r>
            <a:r>
              <a:rPr dirty="0" sz="3000" spc="-285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000" spc="145">
                <a:solidFill>
                  <a:srgbClr val="EFEFEF"/>
                </a:solidFill>
                <a:latin typeface="Tahoma"/>
                <a:cs typeface="Tahoma"/>
              </a:rPr>
              <a:t>de </a:t>
            </a:r>
            <a:r>
              <a:rPr dirty="0" sz="3000" spc="15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000" spc="30">
                <a:solidFill>
                  <a:srgbClr val="EFEFEF"/>
                </a:solidFill>
                <a:latin typeface="Tahoma"/>
                <a:cs typeface="Tahoma"/>
              </a:rPr>
              <a:t>estado.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0978" y="292101"/>
            <a:ext cx="426402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-160" b="1">
                <a:solidFill>
                  <a:srgbClr val="EFEFEF"/>
                </a:solidFill>
                <a:latin typeface="Tahoma"/>
                <a:cs typeface="Tahoma"/>
              </a:rPr>
              <a:t>S</a:t>
            </a:r>
            <a:r>
              <a:rPr dirty="0" sz="9000" spc="-110" b="1">
                <a:solidFill>
                  <a:srgbClr val="EFEFEF"/>
                </a:solidFill>
                <a:latin typeface="Tahoma"/>
                <a:cs typeface="Tahoma"/>
              </a:rPr>
              <a:t>u</a:t>
            </a:r>
            <a:r>
              <a:rPr dirty="0" sz="9000" spc="204" b="1">
                <a:solidFill>
                  <a:srgbClr val="EFEFEF"/>
                </a:solidFill>
                <a:latin typeface="Tahoma"/>
                <a:cs typeface="Tahoma"/>
              </a:rPr>
              <a:t>b</a:t>
            </a:r>
            <a:r>
              <a:rPr dirty="0" sz="9000" spc="-840" b="1">
                <a:solidFill>
                  <a:srgbClr val="EFEFEF"/>
                </a:solidFill>
                <a:latin typeface="Tahoma"/>
                <a:cs typeface="Tahoma"/>
              </a:rPr>
              <a:t>j</a:t>
            </a:r>
            <a:r>
              <a:rPr dirty="0" sz="9000" spc="-55" b="1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dirty="0" sz="9000" spc="409" b="1">
                <a:solidFill>
                  <a:srgbClr val="EFEFEF"/>
                </a:solidFill>
                <a:latin typeface="Tahoma"/>
                <a:cs typeface="Tahoma"/>
              </a:rPr>
              <a:t>c</a:t>
            </a:r>
            <a:r>
              <a:rPr dirty="0" sz="9000" spc="-340" b="1">
                <a:solidFill>
                  <a:srgbClr val="EFEFEF"/>
                </a:solidFill>
                <a:latin typeface="Tahoma"/>
                <a:cs typeface="Tahoma"/>
              </a:rPr>
              <a:t>t</a:t>
            </a:r>
            <a:endParaRPr sz="9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30037" y="3327"/>
            <a:ext cx="5457825" cy="5448300"/>
          </a:xfrm>
          <a:custGeom>
            <a:avLst/>
            <a:gdLst/>
            <a:ahLst/>
            <a:cxnLst/>
            <a:rect l="l" t="t" r="r" b="b"/>
            <a:pathLst>
              <a:path w="5457825" h="5448300">
                <a:moveTo>
                  <a:pt x="0" y="0"/>
                </a:moveTo>
                <a:lnTo>
                  <a:pt x="5457824" y="0"/>
                </a:lnTo>
                <a:lnTo>
                  <a:pt x="5457824" y="5448195"/>
                </a:lnTo>
                <a:lnTo>
                  <a:pt x="0" y="0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516536"/>
            <a:ext cx="5786755" cy="4770755"/>
          </a:xfrm>
          <a:custGeom>
            <a:avLst/>
            <a:gdLst/>
            <a:ahLst/>
            <a:cxnLst/>
            <a:rect l="l" t="t" r="r" b="b"/>
            <a:pathLst>
              <a:path w="5786755" h="4770755">
                <a:moveTo>
                  <a:pt x="631799" y="4770463"/>
                </a:moveTo>
                <a:lnTo>
                  <a:pt x="0" y="4249559"/>
                </a:lnTo>
                <a:lnTo>
                  <a:pt x="0" y="4770463"/>
                </a:lnTo>
                <a:lnTo>
                  <a:pt x="631799" y="4770463"/>
                </a:lnTo>
                <a:close/>
              </a:path>
              <a:path w="5786755" h="4770755">
                <a:moveTo>
                  <a:pt x="1918792" y="4770463"/>
                </a:moveTo>
                <a:lnTo>
                  <a:pt x="0" y="3188487"/>
                </a:lnTo>
                <a:lnTo>
                  <a:pt x="0" y="3716388"/>
                </a:lnTo>
                <a:lnTo>
                  <a:pt x="1278496" y="4770463"/>
                </a:lnTo>
                <a:lnTo>
                  <a:pt x="1918792" y="4770463"/>
                </a:lnTo>
                <a:close/>
              </a:path>
              <a:path w="5786755" h="4770755">
                <a:moveTo>
                  <a:pt x="3208972" y="4770463"/>
                </a:moveTo>
                <a:lnTo>
                  <a:pt x="0" y="2124786"/>
                </a:lnTo>
                <a:lnTo>
                  <a:pt x="0" y="2652674"/>
                </a:lnTo>
                <a:lnTo>
                  <a:pt x="2568689" y="4770463"/>
                </a:lnTo>
                <a:lnTo>
                  <a:pt x="3208972" y="4770463"/>
                </a:lnTo>
                <a:close/>
              </a:path>
              <a:path w="5786755" h="4770755">
                <a:moveTo>
                  <a:pt x="4499165" y="4770463"/>
                </a:moveTo>
                <a:lnTo>
                  <a:pt x="0" y="1061072"/>
                </a:lnTo>
                <a:lnTo>
                  <a:pt x="0" y="1588973"/>
                </a:lnTo>
                <a:lnTo>
                  <a:pt x="3858869" y="4770463"/>
                </a:lnTo>
                <a:lnTo>
                  <a:pt x="4499165" y="4770463"/>
                </a:lnTo>
                <a:close/>
              </a:path>
              <a:path w="5786755" h="4770755">
                <a:moveTo>
                  <a:pt x="5786145" y="4770463"/>
                </a:moveTo>
                <a:lnTo>
                  <a:pt x="0" y="0"/>
                </a:lnTo>
                <a:lnTo>
                  <a:pt x="0" y="527900"/>
                </a:lnTo>
                <a:lnTo>
                  <a:pt x="5145862" y="4770463"/>
                </a:lnTo>
                <a:lnTo>
                  <a:pt x="5786145" y="4770463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9197" y="3794048"/>
            <a:ext cx="123824" cy="1238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800674" y="3524155"/>
            <a:ext cx="13026390" cy="1597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3000" spc="60">
                <a:solidFill>
                  <a:srgbClr val="EFEFEF"/>
                </a:solidFill>
                <a:latin typeface="Tahoma"/>
                <a:cs typeface="Tahoma"/>
              </a:rPr>
              <a:t>Os</a:t>
            </a:r>
            <a:r>
              <a:rPr dirty="0" sz="3000" spc="-29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000" spc="30">
                <a:solidFill>
                  <a:srgbClr val="EFEFEF"/>
                </a:solidFill>
                <a:latin typeface="Tahoma"/>
                <a:cs typeface="Tahoma"/>
              </a:rPr>
              <a:t>Observers</a:t>
            </a:r>
            <a:r>
              <a:rPr dirty="0" sz="3000" spc="-29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000" spc="55">
                <a:solidFill>
                  <a:srgbClr val="EFEFEF"/>
                </a:solidFill>
                <a:latin typeface="Tahoma"/>
                <a:cs typeface="Tahoma"/>
              </a:rPr>
              <a:t>são</a:t>
            </a:r>
            <a:r>
              <a:rPr dirty="0" sz="3000" spc="-285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000" spc="80">
                <a:solidFill>
                  <a:srgbClr val="EFEFEF"/>
                </a:solidFill>
                <a:latin typeface="Tahoma"/>
                <a:cs typeface="Tahoma"/>
              </a:rPr>
              <a:t>os</a:t>
            </a:r>
            <a:r>
              <a:rPr dirty="0" sz="3000" spc="-29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000" spc="40">
                <a:solidFill>
                  <a:srgbClr val="EFEFEF"/>
                </a:solidFill>
                <a:latin typeface="Tahoma"/>
                <a:cs typeface="Tahoma"/>
              </a:rPr>
              <a:t>objetos</a:t>
            </a:r>
            <a:r>
              <a:rPr dirty="0" sz="3000" spc="-29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000" spc="114">
                <a:solidFill>
                  <a:srgbClr val="EFEFEF"/>
                </a:solidFill>
                <a:latin typeface="Tahoma"/>
                <a:cs typeface="Tahoma"/>
              </a:rPr>
              <a:t>que</a:t>
            </a:r>
            <a:r>
              <a:rPr dirty="0" sz="3000" spc="-285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000" spc="70">
                <a:solidFill>
                  <a:srgbClr val="EFEFEF"/>
                </a:solidFill>
                <a:latin typeface="Tahoma"/>
                <a:cs typeface="Tahoma"/>
              </a:rPr>
              <a:t>recebem</a:t>
            </a:r>
            <a:r>
              <a:rPr dirty="0" sz="3000" spc="-295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000" spc="50">
                <a:solidFill>
                  <a:srgbClr val="EFEFEF"/>
                </a:solidFill>
                <a:latin typeface="Tahoma"/>
                <a:cs typeface="Tahoma"/>
              </a:rPr>
              <a:t>atualizações</a:t>
            </a:r>
            <a:r>
              <a:rPr dirty="0" sz="3000" spc="-285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000" spc="155">
                <a:solidFill>
                  <a:srgbClr val="EFEFEF"/>
                </a:solidFill>
                <a:latin typeface="Tahoma"/>
                <a:cs typeface="Tahoma"/>
              </a:rPr>
              <a:t>do</a:t>
            </a:r>
            <a:r>
              <a:rPr dirty="0" sz="3000" spc="-29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000" spc="15">
                <a:solidFill>
                  <a:srgbClr val="EFEFEF"/>
                </a:solidFill>
                <a:latin typeface="Tahoma"/>
                <a:cs typeface="Tahoma"/>
              </a:rPr>
              <a:t>Subject,</a:t>
            </a:r>
            <a:r>
              <a:rPr dirty="0" sz="3000" spc="-29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000" spc="135">
                <a:solidFill>
                  <a:srgbClr val="EFEFEF"/>
                </a:solidFill>
                <a:latin typeface="Tahoma"/>
                <a:cs typeface="Tahoma"/>
              </a:rPr>
              <a:t>podendo </a:t>
            </a:r>
            <a:r>
              <a:rPr dirty="0" sz="3000" spc="-919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000" spc="25">
                <a:solidFill>
                  <a:srgbClr val="EFEFEF"/>
                </a:solidFill>
                <a:latin typeface="Tahoma"/>
                <a:cs typeface="Tahoma"/>
              </a:rPr>
              <a:t>assim </a:t>
            </a:r>
            <a:r>
              <a:rPr dirty="0" sz="3000" spc="-20">
                <a:solidFill>
                  <a:srgbClr val="EFEFEF"/>
                </a:solidFill>
                <a:latin typeface="Tahoma"/>
                <a:cs typeface="Tahoma"/>
              </a:rPr>
              <a:t>registrar-se </a:t>
            </a:r>
            <a:r>
              <a:rPr dirty="0" sz="3000" spc="114">
                <a:solidFill>
                  <a:srgbClr val="EFEFEF"/>
                </a:solidFill>
                <a:latin typeface="Tahoma"/>
                <a:cs typeface="Tahoma"/>
              </a:rPr>
              <a:t>no </a:t>
            </a:r>
            <a:r>
              <a:rPr dirty="0" sz="3000" spc="55">
                <a:solidFill>
                  <a:srgbClr val="EFEFEF"/>
                </a:solidFill>
                <a:latin typeface="Tahoma"/>
                <a:cs typeface="Tahoma"/>
              </a:rPr>
              <a:t>Subject </a:t>
            </a:r>
            <a:r>
              <a:rPr dirty="0" sz="3000" spc="25">
                <a:solidFill>
                  <a:srgbClr val="EFEFEF"/>
                </a:solidFill>
                <a:latin typeface="Tahoma"/>
                <a:cs typeface="Tahoma"/>
              </a:rPr>
              <a:t>para </a:t>
            </a:r>
            <a:r>
              <a:rPr dirty="0" sz="3000" spc="50">
                <a:solidFill>
                  <a:srgbClr val="EFEFEF"/>
                </a:solidFill>
                <a:latin typeface="Tahoma"/>
                <a:cs typeface="Tahoma"/>
              </a:rPr>
              <a:t>receber </a:t>
            </a:r>
            <a:r>
              <a:rPr dirty="0" sz="3000" spc="45">
                <a:solidFill>
                  <a:srgbClr val="EFEFEF"/>
                </a:solidFill>
                <a:latin typeface="Tahoma"/>
                <a:cs typeface="Tahoma"/>
              </a:rPr>
              <a:t>suas </a:t>
            </a:r>
            <a:r>
              <a:rPr dirty="0" sz="3000" spc="50">
                <a:solidFill>
                  <a:srgbClr val="EFEFEF"/>
                </a:solidFill>
                <a:latin typeface="Tahoma"/>
                <a:cs typeface="Tahoma"/>
              </a:rPr>
              <a:t>atualizações </a:t>
            </a:r>
            <a:r>
              <a:rPr dirty="0" sz="3000" spc="110">
                <a:solidFill>
                  <a:srgbClr val="EFEFEF"/>
                </a:solidFill>
                <a:latin typeface="Tahoma"/>
                <a:cs typeface="Tahoma"/>
              </a:rPr>
              <a:t>ou </a:t>
            </a:r>
            <a:r>
              <a:rPr dirty="0" sz="3000" spc="65">
                <a:solidFill>
                  <a:srgbClr val="EFEFEF"/>
                </a:solidFill>
                <a:latin typeface="Tahoma"/>
                <a:cs typeface="Tahoma"/>
              </a:rPr>
              <a:t>cancelar </a:t>
            </a:r>
            <a:r>
              <a:rPr dirty="0" sz="3000" spc="125">
                <a:solidFill>
                  <a:srgbClr val="EFEFEF"/>
                </a:solidFill>
                <a:latin typeface="Tahoma"/>
                <a:cs typeface="Tahoma"/>
              </a:rPr>
              <a:t>o </a:t>
            </a:r>
            <a:r>
              <a:rPr dirty="0" sz="3000" spc="-925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000" spc="20">
                <a:solidFill>
                  <a:srgbClr val="EFEFEF"/>
                </a:solidFill>
                <a:latin typeface="Tahoma"/>
                <a:cs typeface="Tahoma"/>
              </a:rPr>
              <a:t>registro</a:t>
            </a:r>
            <a:r>
              <a:rPr dirty="0" sz="3000" spc="-29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000" spc="25">
                <a:solidFill>
                  <a:srgbClr val="EFEFEF"/>
                </a:solidFill>
                <a:latin typeface="Tahoma"/>
                <a:cs typeface="Tahoma"/>
              </a:rPr>
              <a:t>assim</a:t>
            </a:r>
            <a:r>
              <a:rPr dirty="0" sz="3000" spc="-295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000" spc="80">
                <a:solidFill>
                  <a:srgbClr val="EFEFEF"/>
                </a:solidFill>
                <a:latin typeface="Tahoma"/>
                <a:cs typeface="Tahoma"/>
              </a:rPr>
              <a:t>deixando</a:t>
            </a:r>
            <a:r>
              <a:rPr dirty="0" sz="3000" spc="-29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000" spc="120">
                <a:solidFill>
                  <a:srgbClr val="EFEFEF"/>
                </a:solidFill>
                <a:latin typeface="Tahoma"/>
                <a:cs typeface="Tahoma"/>
              </a:rPr>
              <a:t>de</a:t>
            </a:r>
            <a:r>
              <a:rPr dirty="0" sz="3000" spc="-29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000" spc="50">
                <a:solidFill>
                  <a:srgbClr val="EFEFEF"/>
                </a:solidFill>
                <a:latin typeface="Tahoma"/>
                <a:cs typeface="Tahoma"/>
              </a:rPr>
              <a:t>receber</a:t>
            </a:r>
            <a:r>
              <a:rPr dirty="0" sz="3000" spc="-29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3000" spc="25">
                <a:solidFill>
                  <a:srgbClr val="EFEFEF"/>
                </a:solidFill>
                <a:latin typeface="Tahoma"/>
                <a:cs typeface="Tahoma"/>
              </a:rPr>
              <a:t>atualizações.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0978" y="292100"/>
            <a:ext cx="516699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40" b="1">
                <a:solidFill>
                  <a:srgbClr val="EFEFEF"/>
                </a:solidFill>
                <a:latin typeface="Tahoma"/>
                <a:cs typeface="Tahoma"/>
              </a:rPr>
              <a:t>O</a:t>
            </a:r>
            <a:r>
              <a:rPr dirty="0" sz="9000" spc="204" b="1">
                <a:solidFill>
                  <a:srgbClr val="EFEFEF"/>
                </a:solidFill>
                <a:latin typeface="Tahoma"/>
                <a:cs typeface="Tahoma"/>
              </a:rPr>
              <a:t>b</a:t>
            </a:r>
            <a:r>
              <a:rPr dirty="0" sz="9000" spc="-35" b="1">
                <a:solidFill>
                  <a:srgbClr val="EFEFEF"/>
                </a:solidFill>
                <a:latin typeface="Tahoma"/>
                <a:cs typeface="Tahoma"/>
              </a:rPr>
              <a:t>s</a:t>
            </a:r>
            <a:r>
              <a:rPr dirty="0" sz="9000" spc="-55" b="1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dirty="0" sz="9000" spc="-325" b="1">
                <a:solidFill>
                  <a:srgbClr val="EFEFEF"/>
                </a:solidFill>
                <a:latin typeface="Tahoma"/>
                <a:cs typeface="Tahoma"/>
              </a:rPr>
              <a:t>r</a:t>
            </a:r>
            <a:r>
              <a:rPr dirty="0" sz="9000" spc="55" b="1">
                <a:solidFill>
                  <a:srgbClr val="EFEFEF"/>
                </a:solidFill>
                <a:latin typeface="Tahoma"/>
                <a:cs typeface="Tahoma"/>
              </a:rPr>
              <a:t>v</a:t>
            </a:r>
            <a:r>
              <a:rPr dirty="0" sz="9000" spc="-55" b="1">
                <a:solidFill>
                  <a:srgbClr val="EFEFEF"/>
                </a:solidFill>
                <a:latin typeface="Tahoma"/>
                <a:cs typeface="Tahoma"/>
              </a:rPr>
              <a:t>e</a:t>
            </a:r>
            <a:r>
              <a:rPr dirty="0" sz="9000" spc="-325" b="1">
                <a:solidFill>
                  <a:srgbClr val="EFEFEF"/>
                </a:solidFill>
                <a:latin typeface="Tahoma"/>
                <a:cs typeface="Tahoma"/>
              </a:rPr>
              <a:t>r</a:t>
            </a:r>
            <a:endParaRPr sz="9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30037" y="3326"/>
            <a:ext cx="5457825" cy="5448300"/>
          </a:xfrm>
          <a:custGeom>
            <a:avLst/>
            <a:gdLst/>
            <a:ahLst/>
            <a:cxnLst/>
            <a:rect l="l" t="t" r="r" b="b"/>
            <a:pathLst>
              <a:path w="5457825" h="5448300">
                <a:moveTo>
                  <a:pt x="0" y="0"/>
                </a:moveTo>
                <a:lnTo>
                  <a:pt x="5457824" y="0"/>
                </a:lnTo>
                <a:lnTo>
                  <a:pt x="5457824" y="5448195"/>
                </a:lnTo>
                <a:lnTo>
                  <a:pt x="0" y="0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516536"/>
            <a:ext cx="5786755" cy="4770755"/>
          </a:xfrm>
          <a:custGeom>
            <a:avLst/>
            <a:gdLst/>
            <a:ahLst/>
            <a:cxnLst/>
            <a:rect l="l" t="t" r="r" b="b"/>
            <a:pathLst>
              <a:path w="5786755" h="4770755">
                <a:moveTo>
                  <a:pt x="631812" y="4770463"/>
                </a:moveTo>
                <a:lnTo>
                  <a:pt x="0" y="4249559"/>
                </a:lnTo>
                <a:lnTo>
                  <a:pt x="0" y="4770463"/>
                </a:lnTo>
                <a:lnTo>
                  <a:pt x="631812" y="4770463"/>
                </a:lnTo>
                <a:close/>
              </a:path>
              <a:path w="5786755" h="4770755">
                <a:moveTo>
                  <a:pt x="1918792" y="4770463"/>
                </a:moveTo>
                <a:lnTo>
                  <a:pt x="0" y="3188487"/>
                </a:lnTo>
                <a:lnTo>
                  <a:pt x="0" y="3716388"/>
                </a:lnTo>
                <a:lnTo>
                  <a:pt x="1278496" y="4770463"/>
                </a:lnTo>
                <a:lnTo>
                  <a:pt x="1918792" y="4770463"/>
                </a:lnTo>
                <a:close/>
              </a:path>
              <a:path w="5786755" h="4770755">
                <a:moveTo>
                  <a:pt x="3208985" y="4770463"/>
                </a:moveTo>
                <a:lnTo>
                  <a:pt x="0" y="2124786"/>
                </a:lnTo>
                <a:lnTo>
                  <a:pt x="0" y="2652674"/>
                </a:lnTo>
                <a:lnTo>
                  <a:pt x="2568689" y="4770463"/>
                </a:lnTo>
                <a:lnTo>
                  <a:pt x="3208985" y="4770463"/>
                </a:lnTo>
                <a:close/>
              </a:path>
              <a:path w="5786755" h="4770755">
                <a:moveTo>
                  <a:pt x="4499165" y="4770475"/>
                </a:moveTo>
                <a:lnTo>
                  <a:pt x="0" y="1061072"/>
                </a:lnTo>
                <a:lnTo>
                  <a:pt x="0" y="1588973"/>
                </a:lnTo>
                <a:lnTo>
                  <a:pt x="3858869" y="4770463"/>
                </a:lnTo>
                <a:lnTo>
                  <a:pt x="4499165" y="4770475"/>
                </a:lnTo>
                <a:close/>
              </a:path>
              <a:path w="5786755" h="4770755">
                <a:moveTo>
                  <a:pt x="5786145" y="4770463"/>
                </a:moveTo>
                <a:lnTo>
                  <a:pt x="0" y="0"/>
                </a:lnTo>
                <a:lnTo>
                  <a:pt x="0" y="527900"/>
                </a:lnTo>
                <a:lnTo>
                  <a:pt x="5145862" y="4770463"/>
                </a:lnTo>
                <a:lnTo>
                  <a:pt x="5786145" y="4770463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742" y="982665"/>
            <a:ext cx="12804775" cy="13855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900" spc="160"/>
              <a:t>M</a:t>
            </a:r>
            <a:r>
              <a:rPr dirty="0" sz="8900" spc="-25"/>
              <a:t>o</a:t>
            </a:r>
            <a:r>
              <a:rPr dirty="0" sz="8900" spc="250"/>
              <a:t>d</a:t>
            </a:r>
            <a:r>
              <a:rPr dirty="0" sz="8900" spc="-40"/>
              <a:t>e</a:t>
            </a:r>
            <a:r>
              <a:rPr dirty="0" sz="8900" spc="-90"/>
              <a:t>l</a:t>
            </a:r>
            <a:r>
              <a:rPr dirty="0" sz="8900" spc="-215"/>
              <a:t>a</a:t>
            </a:r>
            <a:r>
              <a:rPr dirty="0" sz="8900" spc="250"/>
              <a:t>g</a:t>
            </a:r>
            <a:r>
              <a:rPr dirty="0" sz="8900" spc="-40"/>
              <a:t>e</a:t>
            </a:r>
            <a:r>
              <a:rPr dirty="0" sz="8900" spc="-120"/>
              <a:t>m</a:t>
            </a:r>
            <a:r>
              <a:rPr dirty="0" sz="8900" spc="-950"/>
              <a:t> </a:t>
            </a:r>
            <a:r>
              <a:rPr dirty="0" sz="8900" spc="530"/>
              <a:t>C</a:t>
            </a:r>
            <a:r>
              <a:rPr dirty="0" sz="8900" spc="-25"/>
              <a:t>o</a:t>
            </a:r>
            <a:r>
              <a:rPr dirty="0" sz="8900" spc="-70"/>
              <a:t>n</a:t>
            </a:r>
            <a:r>
              <a:rPr dirty="0" sz="8900" spc="420"/>
              <a:t>c</a:t>
            </a:r>
            <a:r>
              <a:rPr dirty="0" sz="8900" spc="-40"/>
              <a:t>e</a:t>
            </a:r>
            <a:r>
              <a:rPr dirty="0" sz="8900" spc="-225"/>
              <a:t>i</a:t>
            </a:r>
            <a:r>
              <a:rPr dirty="0" sz="8900" spc="-325"/>
              <a:t>t</a:t>
            </a:r>
            <a:r>
              <a:rPr dirty="0" sz="8900" spc="-95"/>
              <a:t>u</a:t>
            </a:r>
            <a:r>
              <a:rPr dirty="0" sz="8900" spc="-215"/>
              <a:t>a</a:t>
            </a:r>
            <a:r>
              <a:rPr dirty="0" sz="8900" spc="-90"/>
              <a:t>l</a:t>
            </a:r>
            <a:endParaRPr sz="8900"/>
          </a:p>
        </p:txBody>
      </p:sp>
      <p:grpSp>
        <p:nvGrpSpPr>
          <p:cNvPr id="3" name="object 3"/>
          <p:cNvGrpSpPr/>
          <p:nvPr/>
        </p:nvGrpSpPr>
        <p:grpSpPr>
          <a:xfrm>
            <a:off x="961723" y="1342"/>
            <a:ext cx="17326610" cy="10285730"/>
            <a:chOff x="961723" y="1342"/>
            <a:chExt cx="17326610" cy="10285730"/>
          </a:xfrm>
        </p:grpSpPr>
        <p:sp>
          <p:nvSpPr>
            <p:cNvPr id="4" name="object 4"/>
            <p:cNvSpPr/>
            <p:nvPr/>
          </p:nvSpPr>
          <p:spPr>
            <a:xfrm>
              <a:off x="11534763" y="1342"/>
              <a:ext cx="6753225" cy="6743700"/>
            </a:xfrm>
            <a:custGeom>
              <a:avLst/>
              <a:gdLst/>
              <a:ahLst/>
              <a:cxnLst/>
              <a:rect l="l" t="t" r="r" b="b"/>
              <a:pathLst>
                <a:path w="6753225" h="6743700">
                  <a:moveTo>
                    <a:pt x="0" y="0"/>
                  </a:moveTo>
                  <a:lnTo>
                    <a:pt x="6753170" y="0"/>
                  </a:lnTo>
                  <a:lnTo>
                    <a:pt x="6753170" y="674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450333" y="3449345"/>
              <a:ext cx="6837680" cy="6837680"/>
            </a:xfrm>
            <a:custGeom>
              <a:avLst/>
              <a:gdLst/>
              <a:ahLst/>
              <a:cxnLst/>
              <a:rect l="l" t="t" r="r" b="b"/>
              <a:pathLst>
                <a:path w="6837680" h="6837680">
                  <a:moveTo>
                    <a:pt x="6837654" y="6813486"/>
                  </a:moveTo>
                  <a:lnTo>
                    <a:pt x="6813486" y="6837654"/>
                  </a:lnTo>
                  <a:lnTo>
                    <a:pt x="6837654" y="6837654"/>
                  </a:lnTo>
                  <a:lnTo>
                    <a:pt x="6837654" y="6813486"/>
                  </a:lnTo>
                  <a:close/>
                </a:path>
                <a:path w="6837680" h="6837680">
                  <a:moveTo>
                    <a:pt x="6837654" y="5111178"/>
                  </a:moveTo>
                  <a:lnTo>
                    <a:pt x="5111178" y="6837654"/>
                  </a:lnTo>
                  <a:lnTo>
                    <a:pt x="5958090" y="6837654"/>
                  </a:lnTo>
                  <a:lnTo>
                    <a:pt x="6837654" y="5958090"/>
                  </a:lnTo>
                  <a:lnTo>
                    <a:pt x="6837654" y="5111178"/>
                  </a:lnTo>
                  <a:close/>
                </a:path>
                <a:path w="6837680" h="6837680">
                  <a:moveTo>
                    <a:pt x="6837654" y="3404628"/>
                  </a:moveTo>
                  <a:lnTo>
                    <a:pt x="3404628" y="6837654"/>
                  </a:lnTo>
                  <a:lnTo>
                    <a:pt x="4251541" y="6837654"/>
                  </a:lnTo>
                  <a:lnTo>
                    <a:pt x="6837654" y="4251553"/>
                  </a:lnTo>
                  <a:lnTo>
                    <a:pt x="6837654" y="3404628"/>
                  </a:lnTo>
                  <a:close/>
                </a:path>
                <a:path w="6837680" h="6837680">
                  <a:moveTo>
                    <a:pt x="6837654" y="1698078"/>
                  </a:moveTo>
                  <a:lnTo>
                    <a:pt x="1698078" y="6837654"/>
                  </a:lnTo>
                  <a:lnTo>
                    <a:pt x="2545003" y="6837654"/>
                  </a:lnTo>
                  <a:lnTo>
                    <a:pt x="6837654" y="2545003"/>
                  </a:lnTo>
                  <a:lnTo>
                    <a:pt x="6837654" y="1698078"/>
                  </a:lnTo>
                  <a:close/>
                </a:path>
                <a:path w="6837680" h="6837680">
                  <a:moveTo>
                    <a:pt x="6837654" y="0"/>
                  </a:moveTo>
                  <a:lnTo>
                    <a:pt x="0" y="6837654"/>
                  </a:lnTo>
                  <a:lnTo>
                    <a:pt x="842683" y="6837654"/>
                  </a:lnTo>
                  <a:lnTo>
                    <a:pt x="6837654" y="842683"/>
                  </a:lnTo>
                  <a:lnTo>
                    <a:pt x="6837654" y="0"/>
                  </a:lnTo>
                  <a:close/>
                </a:path>
              </a:pathLst>
            </a:custGeom>
            <a:solidFill>
              <a:srgbClr val="13378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1723" y="2855395"/>
              <a:ext cx="11315699" cy="64007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1621" y="4602421"/>
            <a:ext cx="114300" cy="1142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1621" y="6059746"/>
            <a:ext cx="114300" cy="114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1621" y="7031295"/>
            <a:ext cx="114300" cy="114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1621" y="8488620"/>
            <a:ext cx="114300" cy="1142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19710" marR="379095">
              <a:lnSpc>
                <a:spcPct val="115900"/>
              </a:lnSpc>
              <a:spcBef>
                <a:spcPts val="95"/>
              </a:spcBef>
            </a:pPr>
            <a:r>
              <a:rPr dirty="0" spc="95"/>
              <a:t>O</a:t>
            </a:r>
            <a:r>
              <a:rPr dirty="0" spc="-265"/>
              <a:t> </a:t>
            </a:r>
            <a:r>
              <a:rPr dirty="0" spc="105">
                <a:hlinkClick r:id="rId3"/>
              </a:rPr>
              <a:t>Ch</a:t>
            </a:r>
            <a:r>
              <a:rPr dirty="0" spc="105">
                <a:hlinkClick r:id="rId3"/>
              </a:rPr>
              <a:t>ain</a:t>
            </a:r>
            <a:r>
              <a:rPr dirty="0" spc="-260">
                <a:hlinkClick r:id="rId3"/>
              </a:rPr>
              <a:t> </a:t>
            </a:r>
            <a:r>
              <a:rPr dirty="0" spc="25">
                <a:hlinkClick r:id="rId3"/>
              </a:rPr>
              <a:t>of</a:t>
            </a:r>
            <a:r>
              <a:rPr dirty="0" spc="-260">
                <a:hlinkClick r:id="rId3"/>
              </a:rPr>
              <a:t> </a:t>
            </a:r>
            <a:r>
              <a:rPr dirty="0" spc="40">
                <a:hlinkClick r:id="rId3"/>
              </a:rPr>
              <a:t>Responsibility</a:t>
            </a:r>
            <a:r>
              <a:rPr dirty="0" spc="40"/>
              <a:t>,</a:t>
            </a:r>
            <a:r>
              <a:rPr dirty="0" spc="-265"/>
              <a:t> </a:t>
            </a:r>
            <a:r>
              <a:rPr dirty="0" spc="75">
                <a:hlinkClick r:id="rId4"/>
              </a:rPr>
              <a:t>Command</a:t>
            </a:r>
            <a:r>
              <a:rPr dirty="0" spc="75"/>
              <a:t>,</a:t>
            </a:r>
            <a:r>
              <a:rPr dirty="0" spc="-260"/>
              <a:t> </a:t>
            </a:r>
            <a:r>
              <a:rPr dirty="0" spc="70">
                <a:hlinkClick r:id="rId5"/>
              </a:rPr>
              <a:t>Mediator</a:t>
            </a:r>
            <a:r>
              <a:rPr dirty="0" spc="-260">
                <a:hlinkClick r:id="rId5"/>
              </a:rPr>
              <a:t> </a:t>
            </a:r>
            <a:r>
              <a:rPr dirty="0" spc="70"/>
              <a:t>e</a:t>
            </a:r>
            <a:r>
              <a:rPr dirty="0" spc="-265"/>
              <a:t> </a:t>
            </a:r>
            <a:r>
              <a:rPr dirty="0" spc="40">
                <a:hlinkClick r:id="rId6"/>
              </a:rPr>
              <a:t>Observer</a:t>
            </a:r>
            <a:r>
              <a:rPr dirty="0" spc="-260">
                <a:hlinkClick r:id="rId6"/>
              </a:rPr>
              <a:t> </a:t>
            </a:r>
            <a:r>
              <a:rPr dirty="0" spc="65"/>
              <a:t>abrangem</a:t>
            </a:r>
            <a:r>
              <a:rPr dirty="0" spc="-265"/>
              <a:t> </a:t>
            </a:r>
            <a:r>
              <a:rPr dirty="0" spc="10"/>
              <a:t>várias</a:t>
            </a:r>
            <a:r>
              <a:rPr dirty="0" spc="-260"/>
              <a:t> </a:t>
            </a:r>
            <a:r>
              <a:rPr dirty="0" spc="30"/>
              <a:t>maneiras</a:t>
            </a:r>
            <a:r>
              <a:rPr dirty="0" spc="-260"/>
              <a:t> </a:t>
            </a:r>
            <a:r>
              <a:rPr dirty="0" spc="125"/>
              <a:t>de</a:t>
            </a:r>
            <a:r>
              <a:rPr dirty="0" spc="-265"/>
              <a:t> </a:t>
            </a:r>
            <a:r>
              <a:rPr dirty="0" spc="55"/>
              <a:t>se </a:t>
            </a:r>
            <a:r>
              <a:rPr dirty="0" spc="-840"/>
              <a:t> </a:t>
            </a:r>
            <a:r>
              <a:rPr dirty="0" spc="190"/>
              <a:t>c</a:t>
            </a:r>
            <a:r>
              <a:rPr dirty="0" spc="125"/>
              <a:t>o</a:t>
            </a:r>
            <a:r>
              <a:rPr dirty="0" spc="100"/>
              <a:t>n</a:t>
            </a:r>
            <a:r>
              <a:rPr dirty="0" spc="65"/>
              <a:t>e</a:t>
            </a:r>
            <a:r>
              <a:rPr dirty="0" spc="190"/>
              <a:t>c</a:t>
            </a:r>
            <a:r>
              <a:rPr dirty="0" spc="-60"/>
              <a:t>t</a:t>
            </a:r>
            <a:r>
              <a:rPr dirty="0" spc="20"/>
              <a:t>a</a:t>
            </a:r>
            <a:r>
              <a:rPr dirty="0" spc="-80"/>
              <a:t>r</a:t>
            </a:r>
            <a:r>
              <a:rPr dirty="0" spc="-265"/>
              <a:t> </a:t>
            </a:r>
            <a:r>
              <a:rPr dirty="0" spc="-85"/>
              <a:t>r</a:t>
            </a:r>
            <a:r>
              <a:rPr dirty="0" spc="65"/>
              <a:t>e</a:t>
            </a:r>
            <a:r>
              <a:rPr dirty="0" spc="50"/>
              <a:t>m</a:t>
            </a:r>
            <a:r>
              <a:rPr dirty="0" spc="65"/>
              <a:t>e</a:t>
            </a:r>
            <a:r>
              <a:rPr dirty="0" spc="-60"/>
              <a:t>t</a:t>
            </a:r>
            <a:r>
              <a:rPr dirty="0" spc="65"/>
              <a:t>e</a:t>
            </a:r>
            <a:r>
              <a:rPr dirty="0" spc="100"/>
              <a:t>n</a:t>
            </a:r>
            <a:r>
              <a:rPr dirty="0" spc="-60"/>
              <a:t>t</a:t>
            </a:r>
            <a:r>
              <a:rPr dirty="0" spc="65"/>
              <a:t>e</a:t>
            </a:r>
            <a:r>
              <a:rPr dirty="0" spc="40"/>
              <a:t>s</a:t>
            </a:r>
            <a:r>
              <a:rPr dirty="0" spc="-265"/>
              <a:t> </a:t>
            </a:r>
            <a:r>
              <a:rPr dirty="0" spc="70"/>
              <a:t>e</a:t>
            </a:r>
            <a:r>
              <a:rPr dirty="0" spc="-265"/>
              <a:t> </a:t>
            </a:r>
            <a:r>
              <a:rPr dirty="0" spc="175"/>
              <a:t>d</a:t>
            </a:r>
            <a:r>
              <a:rPr dirty="0" spc="65"/>
              <a:t>e</a:t>
            </a:r>
            <a:r>
              <a:rPr dirty="0" spc="35"/>
              <a:t>s</a:t>
            </a:r>
            <a:r>
              <a:rPr dirty="0" spc="-60"/>
              <a:t>t</a:t>
            </a:r>
            <a:r>
              <a:rPr dirty="0" spc="25"/>
              <a:t>i</a:t>
            </a:r>
            <a:r>
              <a:rPr dirty="0" spc="100"/>
              <a:t>n</a:t>
            </a:r>
            <a:r>
              <a:rPr dirty="0" spc="20"/>
              <a:t>a</a:t>
            </a:r>
            <a:r>
              <a:rPr dirty="0" spc="-60"/>
              <a:t>t</a:t>
            </a:r>
            <a:r>
              <a:rPr dirty="0" spc="20"/>
              <a:t>á</a:t>
            </a:r>
            <a:r>
              <a:rPr dirty="0" spc="-85"/>
              <a:t>r</a:t>
            </a:r>
            <a:r>
              <a:rPr dirty="0" spc="25"/>
              <a:t>i</a:t>
            </a:r>
            <a:r>
              <a:rPr dirty="0" spc="125"/>
              <a:t>o</a:t>
            </a:r>
            <a:r>
              <a:rPr dirty="0" spc="40"/>
              <a:t>s</a:t>
            </a:r>
            <a:r>
              <a:rPr dirty="0" spc="-265"/>
              <a:t> </a:t>
            </a:r>
            <a:r>
              <a:rPr dirty="0" spc="175"/>
              <a:t>d</a:t>
            </a:r>
            <a:r>
              <a:rPr dirty="0" spc="70"/>
              <a:t>e</a:t>
            </a:r>
            <a:r>
              <a:rPr dirty="0" spc="-265"/>
              <a:t> </a:t>
            </a:r>
            <a:r>
              <a:rPr dirty="0" spc="165"/>
              <a:t>p</a:t>
            </a:r>
            <a:r>
              <a:rPr dirty="0" spc="65"/>
              <a:t>e</a:t>
            </a:r>
            <a:r>
              <a:rPr dirty="0" spc="175"/>
              <a:t>d</a:t>
            </a:r>
            <a:r>
              <a:rPr dirty="0" spc="25"/>
              <a:t>i</a:t>
            </a:r>
            <a:r>
              <a:rPr dirty="0" spc="175"/>
              <a:t>d</a:t>
            </a:r>
            <a:r>
              <a:rPr dirty="0" spc="125"/>
              <a:t>o</a:t>
            </a:r>
            <a:r>
              <a:rPr dirty="0" spc="35"/>
              <a:t>s</a:t>
            </a:r>
            <a:r>
              <a:rPr dirty="0" spc="-365"/>
              <a:t>:</a:t>
            </a:r>
          </a:p>
          <a:p>
            <a:pPr marL="817880" marR="539750">
              <a:lnSpc>
                <a:spcPct val="115900"/>
              </a:lnSpc>
            </a:pPr>
            <a:r>
              <a:rPr dirty="0" spc="95"/>
              <a:t>O</a:t>
            </a:r>
            <a:r>
              <a:rPr dirty="0" spc="-265"/>
              <a:t> </a:t>
            </a:r>
            <a:r>
              <a:rPr dirty="0" spc="105"/>
              <a:t>Chain</a:t>
            </a:r>
            <a:r>
              <a:rPr dirty="0" spc="-260"/>
              <a:t> </a:t>
            </a:r>
            <a:r>
              <a:rPr dirty="0" spc="25"/>
              <a:t>of</a:t>
            </a:r>
            <a:r>
              <a:rPr dirty="0" spc="-260"/>
              <a:t> </a:t>
            </a:r>
            <a:r>
              <a:rPr dirty="0" spc="60"/>
              <a:t>Responsibility</a:t>
            </a:r>
            <a:r>
              <a:rPr dirty="0" spc="-260"/>
              <a:t> </a:t>
            </a:r>
            <a:r>
              <a:rPr dirty="0" spc="55"/>
              <a:t>passa</a:t>
            </a:r>
            <a:r>
              <a:rPr dirty="0" spc="-260"/>
              <a:t> </a:t>
            </a:r>
            <a:r>
              <a:rPr dirty="0" spc="80"/>
              <a:t>um</a:t>
            </a:r>
            <a:r>
              <a:rPr dirty="0" spc="-260"/>
              <a:t> </a:t>
            </a:r>
            <a:r>
              <a:rPr dirty="0" spc="125"/>
              <a:t>pedido</a:t>
            </a:r>
            <a:r>
              <a:rPr dirty="0" spc="-260"/>
              <a:t> </a:t>
            </a:r>
            <a:r>
              <a:rPr dirty="0" spc="70"/>
              <a:t>sequencialmente</a:t>
            </a:r>
            <a:r>
              <a:rPr dirty="0" spc="-260"/>
              <a:t> </a:t>
            </a:r>
            <a:r>
              <a:rPr dirty="0" spc="75"/>
              <a:t>ao</a:t>
            </a:r>
            <a:r>
              <a:rPr dirty="0" spc="-260"/>
              <a:t> </a:t>
            </a:r>
            <a:r>
              <a:rPr dirty="0" spc="114"/>
              <a:t>longo</a:t>
            </a:r>
            <a:r>
              <a:rPr dirty="0" spc="-260"/>
              <a:t> </a:t>
            </a:r>
            <a:r>
              <a:rPr dirty="0" spc="125"/>
              <a:t>de</a:t>
            </a:r>
            <a:r>
              <a:rPr dirty="0" spc="-260"/>
              <a:t> </a:t>
            </a:r>
            <a:r>
              <a:rPr dirty="0" spc="80"/>
              <a:t>um</a:t>
            </a:r>
            <a:r>
              <a:rPr dirty="0" spc="-260"/>
              <a:t> </a:t>
            </a:r>
            <a:r>
              <a:rPr dirty="0" spc="40"/>
              <a:t>corrente </a:t>
            </a:r>
            <a:r>
              <a:rPr dirty="0" spc="-844"/>
              <a:t> </a:t>
            </a:r>
            <a:r>
              <a:rPr dirty="0" spc="75"/>
              <a:t>dinâmica</a:t>
            </a:r>
            <a:r>
              <a:rPr dirty="0" spc="-265"/>
              <a:t> </a:t>
            </a:r>
            <a:r>
              <a:rPr dirty="0" spc="125"/>
              <a:t>de</a:t>
            </a:r>
            <a:r>
              <a:rPr dirty="0" spc="-265"/>
              <a:t> </a:t>
            </a:r>
            <a:r>
              <a:rPr dirty="0" spc="70"/>
              <a:t>potenciais</a:t>
            </a:r>
            <a:r>
              <a:rPr dirty="0" spc="-265"/>
              <a:t> </a:t>
            </a:r>
            <a:r>
              <a:rPr dirty="0" spc="35"/>
              <a:t>destinatários</a:t>
            </a:r>
            <a:r>
              <a:rPr dirty="0" spc="-265"/>
              <a:t> </a:t>
            </a:r>
            <a:r>
              <a:rPr dirty="0" spc="10"/>
              <a:t>até</a:t>
            </a:r>
            <a:r>
              <a:rPr dirty="0" spc="-265"/>
              <a:t> </a:t>
            </a:r>
            <a:r>
              <a:rPr dirty="0" spc="114"/>
              <a:t>que</a:t>
            </a:r>
            <a:r>
              <a:rPr dirty="0" spc="-265"/>
              <a:t> </a:t>
            </a:r>
            <a:r>
              <a:rPr dirty="0" spc="80"/>
              <a:t>um</a:t>
            </a:r>
            <a:r>
              <a:rPr dirty="0" spc="-265"/>
              <a:t> </a:t>
            </a:r>
            <a:r>
              <a:rPr dirty="0" spc="80"/>
              <a:t>deles</a:t>
            </a:r>
            <a:r>
              <a:rPr dirty="0" spc="-260"/>
              <a:t> </a:t>
            </a:r>
            <a:r>
              <a:rPr dirty="0" spc="20"/>
              <a:t>atua</a:t>
            </a:r>
            <a:r>
              <a:rPr dirty="0" spc="-265"/>
              <a:t> </a:t>
            </a:r>
            <a:r>
              <a:rPr dirty="0" spc="114"/>
              <a:t>no</a:t>
            </a:r>
            <a:r>
              <a:rPr dirty="0" spc="-265"/>
              <a:t> </a:t>
            </a:r>
            <a:r>
              <a:rPr dirty="0" spc="75"/>
              <a:t>pedido.</a:t>
            </a:r>
          </a:p>
          <a:p>
            <a:pPr marL="207010">
              <a:lnSpc>
                <a:spcPct val="100000"/>
              </a:lnSpc>
              <a:spcBef>
                <a:spcPts val="5"/>
              </a:spcBef>
            </a:pPr>
            <a:endParaRPr sz="3600"/>
          </a:p>
          <a:p>
            <a:pPr marL="817880">
              <a:lnSpc>
                <a:spcPct val="100000"/>
              </a:lnSpc>
            </a:pPr>
            <a:r>
              <a:rPr dirty="0" spc="95"/>
              <a:t>O</a:t>
            </a:r>
            <a:r>
              <a:rPr dirty="0" spc="-254"/>
              <a:t> </a:t>
            </a:r>
            <a:r>
              <a:rPr dirty="0" spc="114"/>
              <a:t>Command</a:t>
            </a:r>
            <a:r>
              <a:rPr dirty="0" spc="-250"/>
              <a:t> </a:t>
            </a:r>
            <a:r>
              <a:rPr dirty="0" spc="65"/>
              <a:t>estabelece</a:t>
            </a:r>
            <a:r>
              <a:rPr dirty="0" spc="-254"/>
              <a:t> </a:t>
            </a:r>
            <a:r>
              <a:rPr dirty="0" spc="85"/>
              <a:t>conexões</a:t>
            </a:r>
            <a:r>
              <a:rPr dirty="0" spc="-250"/>
              <a:t> </a:t>
            </a:r>
            <a:r>
              <a:rPr dirty="0" spc="65"/>
              <a:t>unidirecionais</a:t>
            </a:r>
            <a:r>
              <a:rPr dirty="0" spc="-250"/>
              <a:t> </a:t>
            </a:r>
            <a:r>
              <a:rPr dirty="0" spc="20"/>
              <a:t>entre</a:t>
            </a:r>
            <a:r>
              <a:rPr dirty="0" spc="-254"/>
              <a:t> </a:t>
            </a:r>
            <a:r>
              <a:rPr dirty="0" spc="25"/>
              <a:t>remetentes</a:t>
            </a:r>
            <a:r>
              <a:rPr dirty="0" spc="-250"/>
              <a:t> </a:t>
            </a:r>
            <a:r>
              <a:rPr dirty="0" spc="70"/>
              <a:t>e</a:t>
            </a:r>
            <a:r>
              <a:rPr dirty="0" spc="-250"/>
              <a:t> </a:t>
            </a:r>
            <a:r>
              <a:rPr dirty="0" spc="15"/>
              <a:t>destinatários.</a:t>
            </a:r>
          </a:p>
          <a:p>
            <a:pPr marL="207010">
              <a:lnSpc>
                <a:spcPct val="100000"/>
              </a:lnSpc>
              <a:spcBef>
                <a:spcPts val="20"/>
              </a:spcBef>
            </a:pPr>
            <a:endParaRPr sz="3150"/>
          </a:p>
          <a:p>
            <a:pPr marL="817880" marR="5080">
              <a:lnSpc>
                <a:spcPct val="115900"/>
              </a:lnSpc>
              <a:spcBef>
                <a:spcPts val="5"/>
              </a:spcBef>
            </a:pPr>
            <a:r>
              <a:rPr dirty="0" spc="95"/>
              <a:t>O</a:t>
            </a:r>
            <a:r>
              <a:rPr dirty="0" spc="-260"/>
              <a:t> </a:t>
            </a:r>
            <a:r>
              <a:rPr dirty="0" spc="70"/>
              <a:t>Mediator</a:t>
            </a:r>
            <a:r>
              <a:rPr dirty="0" spc="-260"/>
              <a:t> </a:t>
            </a:r>
            <a:r>
              <a:rPr dirty="0" spc="50"/>
              <a:t>elimina</a:t>
            </a:r>
            <a:r>
              <a:rPr dirty="0" spc="-260"/>
              <a:t> </a:t>
            </a:r>
            <a:r>
              <a:rPr dirty="0" spc="30"/>
              <a:t>as</a:t>
            </a:r>
            <a:r>
              <a:rPr dirty="0" spc="-260"/>
              <a:t> </a:t>
            </a:r>
            <a:r>
              <a:rPr dirty="0" spc="85"/>
              <a:t>conexões</a:t>
            </a:r>
            <a:r>
              <a:rPr dirty="0" spc="-254"/>
              <a:t> </a:t>
            </a:r>
            <a:r>
              <a:rPr dirty="0" spc="25"/>
              <a:t>diretas</a:t>
            </a:r>
            <a:r>
              <a:rPr dirty="0" spc="-260"/>
              <a:t> </a:t>
            </a:r>
            <a:r>
              <a:rPr dirty="0" spc="20"/>
              <a:t>entre</a:t>
            </a:r>
            <a:r>
              <a:rPr dirty="0" spc="-260"/>
              <a:t> </a:t>
            </a:r>
            <a:r>
              <a:rPr dirty="0" spc="25"/>
              <a:t>remetentes</a:t>
            </a:r>
            <a:r>
              <a:rPr dirty="0" spc="-260"/>
              <a:t> </a:t>
            </a:r>
            <a:r>
              <a:rPr dirty="0" spc="70"/>
              <a:t>e</a:t>
            </a:r>
            <a:r>
              <a:rPr dirty="0" spc="-254"/>
              <a:t> </a:t>
            </a:r>
            <a:r>
              <a:rPr dirty="0" spc="15"/>
              <a:t>destinatários,</a:t>
            </a:r>
            <a:r>
              <a:rPr dirty="0" spc="-260"/>
              <a:t> </a:t>
            </a:r>
            <a:r>
              <a:rPr dirty="0" spc="45"/>
              <a:t>forçando-os</a:t>
            </a:r>
            <a:r>
              <a:rPr dirty="0" spc="-260"/>
              <a:t> </a:t>
            </a:r>
            <a:r>
              <a:rPr dirty="0" spc="25"/>
              <a:t>a</a:t>
            </a:r>
            <a:r>
              <a:rPr dirty="0" spc="-260"/>
              <a:t> </a:t>
            </a:r>
            <a:r>
              <a:rPr dirty="0" spc="55"/>
              <a:t>se </a:t>
            </a:r>
            <a:r>
              <a:rPr dirty="0" spc="-844"/>
              <a:t> </a:t>
            </a:r>
            <a:r>
              <a:rPr dirty="0" spc="190"/>
              <a:t>c</a:t>
            </a:r>
            <a:r>
              <a:rPr dirty="0" spc="125"/>
              <a:t>o</a:t>
            </a:r>
            <a:r>
              <a:rPr dirty="0" spc="50"/>
              <a:t>m</a:t>
            </a:r>
            <a:r>
              <a:rPr dirty="0" spc="100"/>
              <a:t>u</a:t>
            </a:r>
            <a:r>
              <a:rPr dirty="0" spc="100"/>
              <a:t>n</a:t>
            </a:r>
            <a:r>
              <a:rPr dirty="0" spc="25"/>
              <a:t>i</a:t>
            </a:r>
            <a:r>
              <a:rPr dirty="0" spc="190"/>
              <a:t>c</a:t>
            </a:r>
            <a:r>
              <a:rPr dirty="0" spc="20"/>
              <a:t>a</a:t>
            </a:r>
            <a:r>
              <a:rPr dirty="0" spc="-80"/>
              <a:t>r</a:t>
            </a:r>
            <a:r>
              <a:rPr dirty="0" spc="-265"/>
              <a:t> </a:t>
            </a:r>
            <a:r>
              <a:rPr dirty="0" spc="25"/>
              <a:t>i</a:t>
            </a:r>
            <a:r>
              <a:rPr dirty="0" spc="100"/>
              <a:t>n</a:t>
            </a:r>
            <a:r>
              <a:rPr dirty="0" spc="175"/>
              <a:t>d</a:t>
            </a:r>
            <a:r>
              <a:rPr dirty="0" spc="25"/>
              <a:t>i</a:t>
            </a:r>
            <a:r>
              <a:rPr dirty="0" spc="-85"/>
              <a:t>r</a:t>
            </a:r>
            <a:r>
              <a:rPr dirty="0" spc="65"/>
              <a:t>e</a:t>
            </a:r>
            <a:r>
              <a:rPr dirty="0" spc="-60"/>
              <a:t>t</a:t>
            </a:r>
            <a:r>
              <a:rPr dirty="0" spc="20"/>
              <a:t>a</a:t>
            </a:r>
            <a:r>
              <a:rPr dirty="0" spc="50"/>
              <a:t>m</a:t>
            </a:r>
            <a:r>
              <a:rPr dirty="0" spc="65"/>
              <a:t>e</a:t>
            </a:r>
            <a:r>
              <a:rPr dirty="0" spc="100"/>
              <a:t>n</a:t>
            </a:r>
            <a:r>
              <a:rPr dirty="0" spc="-60"/>
              <a:t>t</a:t>
            </a:r>
            <a:r>
              <a:rPr dirty="0" spc="70"/>
              <a:t>e</a:t>
            </a:r>
            <a:r>
              <a:rPr dirty="0" spc="-265"/>
              <a:t> </a:t>
            </a:r>
            <a:r>
              <a:rPr dirty="0" spc="20"/>
              <a:t>a</a:t>
            </a:r>
            <a:r>
              <a:rPr dirty="0" spc="-60"/>
              <a:t>t</a:t>
            </a:r>
            <a:r>
              <a:rPr dirty="0" spc="-85"/>
              <a:t>r</a:t>
            </a:r>
            <a:r>
              <a:rPr dirty="0" spc="20"/>
              <a:t>a</a:t>
            </a:r>
            <a:r>
              <a:rPr dirty="0" spc="45"/>
              <a:t>v</a:t>
            </a:r>
            <a:r>
              <a:rPr dirty="0" spc="65"/>
              <a:t>é</a:t>
            </a:r>
            <a:r>
              <a:rPr dirty="0" spc="40"/>
              <a:t>s</a:t>
            </a:r>
            <a:r>
              <a:rPr dirty="0" spc="-265"/>
              <a:t> </a:t>
            </a:r>
            <a:r>
              <a:rPr dirty="0" spc="175"/>
              <a:t>d</a:t>
            </a:r>
            <a:r>
              <a:rPr dirty="0" spc="70"/>
              <a:t>e</a:t>
            </a:r>
            <a:r>
              <a:rPr dirty="0" spc="-265"/>
              <a:t> </a:t>
            </a:r>
            <a:r>
              <a:rPr dirty="0" spc="100"/>
              <a:t>u</a:t>
            </a:r>
            <a:r>
              <a:rPr dirty="0" spc="55"/>
              <a:t>m</a:t>
            </a:r>
            <a:r>
              <a:rPr dirty="0" spc="-265"/>
              <a:t> </a:t>
            </a:r>
            <a:r>
              <a:rPr dirty="0" spc="125"/>
              <a:t>o</a:t>
            </a:r>
            <a:r>
              <a:rPr dirty="0" spc="165"/>
              <a:t>b</a:t>
            </a:r>
            <a:r>
              <a:rPr dirty="0" spc="-135"/>
              <a:t>j</a:t>
            </a:r>
            <a:r>
              <a:rPr dirty="0" spc="65"/>
              <a:t>e</a:t>
            </a:r>
            <a:r>
              <a:rPr dirty="0" spc="-60"/>
              <a:t>t</a:t>
            </a:r>
            <a:r>
              <a:rPr dirty="0" spc="130"/>
              <a:t>o</a:t>
            </a:r>
            <a:r>
              <a:rPr dirty="0" spc="-265"/>
              <a:t> </a:t>
            </a:r>
            <a:r>
              <a:rPr dirty="0" spc="50"/>
              <a:t>m</a:t>
            </a:r>
            <a:r>
              <a:rPr dirty="0" spc="65"/>
              <a:t>e</a:t>
            </a:r>
            <a:r>
              <a:rPr dirty="0" spc="175"/>
              <a:t>d</a:t>
            </a:r>
            <a:r>
              <a:rPr dirty="0" spc="25"/>
              <a:t>i</a:t>
            </a:r>
            <a:r>
              <a:rPr dirty="0" spc="20"/>
              <a:t>a</a:t>
            </a:r>
            <a:r>
              <a:rPr dirty="0" spc="175"/>
              <a:t>d</a:t>
            </a:r>
            <a:r>
              <a:rPr dirty="0" spc="125"/>
              <a:t>o</a:t>
            </a:r>
            <a:r>
              <a:rPr dirty="0" spc="-85"/>
              <a:t>r</a:t>
            </a:r>
            <a:r>
              <a:rPr dirty="0" spc="-225"/>
              <a:t>.</a:t>
            </a:r>
          </a:p>
          <a:p>
            <a:pPr marL="207010">
              <a:lnSpc>
                <a:spcPct val="100000"/>
              </a:lnSpc>
              <a:spcBef>
                <a:spcPts val="20"/>
              </a:spcBef>
            </a:pPr>
            <a:endParaRPr sz="3150"/>
          </a:p>
          <a:p>
            <a:pPr marL="817880" marR="1774189">
              <a:lnSpc>
                <a:spcPct val="115900"/>
              </a:lnSpc>
            </a:pPr>
            <a:r>
              <a:rPr dirty="0" spc="95"/>
              <a:t>O</a:t>
            </a:r>
            <a:r>
              <a:rPr dirty="0" spc="-265"/>
              <a:t> </a:t>
            </a:r>
            <a:r>
              <a:rPr dirty="0" spc="40"/>
              <a:t>Observer</a:t>
            </a:r>
            <a:r>
              <a:rPr dirty="0" spc="-265"/>
              <a:t> </a:t>
            </a:r>
            <a:r>
              <a:rPr dirty="0" spc="35"/>
              <a:t>permite</a:t>
            </a:r>
            <a:r>
              <a:rPr dirty="0" spc="-260"/>
              <a:t> </a:t>
            </a:r>
            <a:r>
              <a:rPr dirty="0" spc="114"/>
              <a:t>que</a:t>
            </a:r>
            <a:r>
              <a:rPr dirty="0" spc="-265"/>
              <a:t> </a:t>
            </a:r>
            <a:r>
              <a:rPr dirty="0" spc="35"/>
              <a:t>destinatários</a:t>
            </a:r>
            <a:r>
              <a:rPr dirty="0" spc="-260"/>
              <a:t> </a:t>
            </a:r>
            <a:r>
              <a:rPr dirty="0" spc="25"/>
              <a:t>inscrevam-se</a:t>
            </a:r>
            <a:r>
              <a:rPr dirty="0" spc="-265"/>
              <a:t> </a:t>
            </a:r>
            <a:r>
              <a:rPr dirty="0" spc="114"/>
              <a:t>ou</a:t>
            </a:r>
            <a:r>
              <a:rPr dirty="0" spc="-265"/>
              <a:t> </a:t>
            </a:r>
            <a:r>
              <a:rPr dirty="0" spc="95"/>
              <a:t>cancelem</a:t>
            </a:r>
            <a:r>
              <a:rPr dirty="0" spc="-260"/>
              <a:t> </a:t>
            </a:r>
            <a:r>
              <a:rPr dirty="0" spc="55"/>
              <a:t>sua</a:t>
            </a:r>
            <a:r>
              <a:rPr dirty="0" spc="-265"/>
              <a:t> </a:t>
            </a:r>
            <a:r>
              <a:rPr dirty="0" spc="70"/>
              <a:t>inscrição </a:t>
            </a:r>
            <a:r>
              <a:rPr dirty="0" spc="-844"/>
              <a:t> </a:t>
            </a:r>
            <a:r>
              <a:rPr dirty="0" spc="175"/>
              <a:t>d</a:t>
            </a:r>
            <a:r>
              <a:rPr dirty="0" spc="25"/>
              <a:t>i</a:t>
            </a:r>
            <a:r>
              <a:rPr dirty="0" spc="100"/>
              <a:t>n</a:t>
            </a:r>
            <a:r>
              <a:rPr dirty="0" spc="20"/>
              <a:t>a</a:t>
            </a:r>
            <a:r>
              <a:rPr dirty="0" spc="50"/>
              <a:t>m</a:t>
            </a:r>
            <a:r>
              <a:rPr dirty="0" spc="25"/>
              <a:t>i</a:t>
            </a:r>
            <a:r>
              <a:rPr dirty="0" spc="190"/>
              <a:t>c</a:t>
            </a:r>
            <a:r>
              <a:rPr dirty="0" spc="20"/>
              <a:t>a</a:t>
            </a:r>
            <a:r>
              <a:rPr dirty="0" spc="50"/>
              <a:t>m</a:t>
            </a:r>
            <a:r>
              <a:rPr dirty="0" spc="65"/>
              <a:t>e</a:t>
            </a:r>
            <a:r>
              <a:rPr dirty="0" spc="100"/>
              <a:t>n</a:t>
            </a:r>
            <a:r>
              <a:rPr dirty="0" spc="-60"/>
              <a:t>t</a:t>
            </a:r>
            <a:r>
              <a:rPr dirty="0" spc="70"/>
              <a:t>e</a:t>
            </a:r>
            <a:r>
              <a:rPr dirty="0" spc="-265"/>
              <a:t> </a:t>
            </a:r>
            <a:r>
              <a:rPr dirty="0" spc="165"/>
              <a:t>p</a:t>
            </a:r>
            <a:r>
              <a:rPr dirty="0" spc="20"/>
              <a:t>a</a:t>
            </a:r>
            <a:r>
              <a:rPr dirty="0" spc="-85"/>
              <a:t>r</a:t>
            </a:r>
            <a:r>
              <a:rPr dirty="0" spc="25"/>
              <a:t>a</a:t>
            </a:r>
            <a:r>
              <a:rPr dirty="0" spc="-265"/>
              <a:t> </a:t>
            </a:r>
            <a:r>
              <a:rPr dirty="0" spc="-85"/>
              <a:t>r</a:t>
            </a:r>
            <a:r>
              <a:rPr dirty="0" spc="65"/>
              <a:t>e</a:t>
            </a:r>
            <a:r>
              <a:rPr dirty="0" spc="190"/>
              <a:t>c</a:t>
            </a:r>
            <a:r>
              <a:rPr dirty="0" spc="65"/>
              <a:t>e</a:t>
            </a:r>
            <a:r>
              <a:rPr dirty="0" spc="165"/>
              <a:t>b</a:t>
            </a:r>
            <a:r>
              <a:rPr dirty="0" spc="65"/>
              <a:t>e</a:t>
            </a:r>
            <a:r>
              <a:rPr dirty="0" spc="-80"/>
              <a:t>r</a:t>
            </a:r>
            <a:r>
              <a:rPr dirty="0" spc="-265"/>
              <a:t> </a:t>
            </a:r>
            <a:r>
              <a:rPr dirty="0" spc="165"/>
              <a:t>p</a:t>
            </a:r>
            <a:r>
              <a:rPr dirty="0" spc="65"/>
              <a:t>e</a:t>
            </a:r>
            <a:r>
              <a:rPr dirty="0" spc="175"/>
              <a:t>d</a:t>
            </a:r>
            <a:r>
              <a:rPr dirty="0" spc="25"/>
              <a:t>i</a:t>
            </a:r>
            <a:r>
              <a:rPr dirty="0" spc="175"/>
              <a:t>d</a:t>
            </a:r>
            <a:r>
              <a:rPr dirty="0" spc="125"/>
              <a:t>o</a:t>
            </a:r>
            <a:r>
              <a:rPr dirty="0" spc="35"/>
              <a:t>s</a:t>
            </a:r>
            <a:r>
              <a:rPr dirty="0" spc="-225"/>
              <a:t>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14639" y="153507"/>
            <a:ext cx="8553450" cy="2768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0" spc="-545">
                <a:solidFill>
                  <a:srgbClr val="EFEFEF"/>
                </a:solidFill>
              </a:rPr>
              <a:t>R</a:t>
            </a:r>
            <a:r>
              <a:rPr dirty="0" sz="9000" spc="-55">
                <a:solidFill>
                  <a:srgbClr val="EFEFEF"/>
                </a:solidFill>
              </a:rPr>
              <a:t>e</a:t>
            </a:r>
            <a:r>
              <a:rPr dirty="0" sz="9000" spc="-100">
                <a:solidFill>
                  <a:srgbClr val="EFEFEF"/>
                </a:solidFill>
              </a:rPr>
              <a:t>l</a:t>
            </a:r>
            <a:r>
              <a:rPr dirty="0" sz="9000" spc="-235">
                <a:solidFill>
                  <a:srgbClr val="EFEFEF"/>
                </a:solidFill>
              </a:rPr>
              <a:t>a</a:t>
            </a:r>
            <a:r>
              <a:rPr dirty="0" sz="9000" spc="409">
                <a:solidFill>
                  <a:srgbClr val="EFEFEF"/>
                </a:solidFill>
              </a:rPr>
              <a:t>ç</a:t>
            </a:r>
            <a:r>
              <a:rPr dirty="0" sz="9000" spc="-40">
                <a:solidFill>
                  <a:srgbClr val="EFEFEF"/>
                </a:solidFill>
              </a:rPr>
              <a:t>õ</a:t>
            </a:r>
            <a:r>
              <a:rPr dirty="0" sz="9000" spc="-55">
                <a:solidFill>
                  <a:srgbClr val="EFEFEF"/>
                </a:solidFill>
              </a:rPr>
              <a:t>e</a:t>
            </a:r>
            <a:r>
              <a:rPr dirty="0" sz="9000" spc="-35">
                <a:solidFill>
                  <a:srgbClr val="EFEFEF"/>
                </a:solidFill>
              </a:rPr>
              <a:t>s</a:t>
            </a:r>
            <a:r>
              <a:rPr dirty="0" sz="9000" spc="-965">
                <a:solidFill>
                  <a:srgbClr val="EFEFEF"/>
                </a:solidFill>
              </a:rPr>
              <a:t> </a:t>
            </a:r>
            <a:r>
              <a:rPr dirty="0" sz="9000" spc="409">
                <a:solidFill>
                  <a:srgbClr val="EFEFEF"/>
                </a:solidFill>
              </a:rPr>
              <a:t>c</a:t>
            </a:r>
            <a:r>
              <a:rPr dirty="0" sz="9000" spc="-40">
                <a:solidFill>
                  <a:srgbClr val="EFEFEF"/>
                </a:solidFill>
              </a:rPr>
              <a:t>o</a:t>
            </a:r>
            <a:r>
              <a:rPr dirty="0" sz="9000" spc="-80">
                <a:solidFill>
                  <a:srgbClr val="EFEFEF"/>
                </a:solidFill>
              </a:rPr>
              <a:t>m  </a:t>
            </a:r>
            <a:r>
              <a:rPr dirty="0" sz="9000" spc="40">
                <a:solidFill>
                  <a:srgbClr val="EFEFEF"/>
                </a:solidFill>
              </a:rPr>
              <a:t>O</a:t>
            </a:r>
            <a:r>
              <a:rPr dirty="0" sz="9000" spc="-110">
                <a:solidFill>
                  <a:srgbClr val="EFEFEF"/>
                </a:solidFill>
              </a:rPr>
              <a:t>u</a:t>
            </a:r>
            <a:r>
              <a:rPr dirty="0" sz="9000" spc="-340">
                <a:solidFill>
                  <a:srgbClr val="EFEFEF"/>
                </a:solidFill>
              </a:rPr>
              <a:t>t</a:t>
            </a:r>
            <a:r>
              <a:rPr dirty="0" sz="9000" spc="-325">
                <a:solidFill>
                  <a:srgbClr val="EFEFEF"/>
                </a:solidFill>
              </a:rPr>
              <a:t>r</a:t>
            </a:r>
            <a:r>
              <a:rPr dirty="0" sz="9000" spc="-40">
                <a:solidFill>
                  <a:srgbClr val="EFEFEF"/>
                </a:solidFill>
              </a:rPr>
              <a:t>o</a:t>
            </a:r>
            <a:r>
              <a:rPr dirty="0" sz="9000" spc="-35">
                <a:solidFill>
                  <a:srgbClr val="EFEFEF"/>
                </a:solidFill>
              </a:rPr>
              <a:t>s</a:t>
            </a:r>
            <a:r>
              <a:rPr dirty="0" sz="9000" spc="-965">
                <a:solidFill>
                  <a:srgbClr val="EFEFEF"/>
                </a:solidFill>
              </a:rPr>
              <a:t> </a:t>
            </a:r>
            <a:r>
              <a:rPr dirty="0" sz="9000" spc="-220">
                <a:solidFill>
                  <a:srgbClr val="EFEFEF"/>
                </a:solidFill>
              </a:rPr>
              <a:t>P</a:t>
            </a:r>
            <a:r>
              <a:rPr dirty="0" sz="9000" spc="-235">
                <a:solidFill>
                  <a:srgbClr val="EFEFEF"/>
                </a:solidFill>
              </a:rPr>
              <a:t>a</a:t>
            </a:r>
            <a:r>
              <a:rPr dirty="0" sz="9000" spc="235">
                <a:solidFill>
                  <a:srgbClr val="EFEFEF"/>
                </a:solidFill>
              </a:rPr>
              <a:t>d</a:t>
            </a:r>
            <a:r>
              <a:rPr dirty="0" sz="9000" spc="-325">
                <a:solidFill>
                  <a:srgbClr val="EFEFEF"/>
                </a:solidFill>
              </a:rPr>
              <a:t>r</a:t>
            </a:r>
            <a:r>
              <a:rPr dirty="0" sz="9000" spc="-40">
                <a:solidFill>
                  <a:srgbClr val="EFEFEF"/>
                </a:solidFill>
              </a:rPr>
              <a:t>õ</a:t>
            </a:r>
            <a:r>
              <a:rPr dirty="0" sz="9000" spc="-55">
                <a:solidFill>
                  <a:srgbClr val="EFEFEF"/>
                </a:solidFill>
              </a:rPr>
              <a:t>e</a:t>
            </a:r>
            <a:r>
              <a:rPr dirty="0" sz="9000" spc="-35">
                <a:solidFill>
                  <a:srgbClr val="EFEFEF"/>
                </a:solidFill>
              </a:rPr>
              <a:t>s</a:t>
            </a:r>
            <a:endParaRPr sz="9000"/>
          </a:p>
        </p:txBody>
      </p:sp>
      <p:sp>
        <p:nvSpPr>
          <p:cNvPr id="8" name="object 8"/>
          <p:cNvSpPr/>
          <p:nvPr/>
        </p:nvSpPr>
        <p:spPr>
          <a:xfrm>
            <a:off x="12830037" y="3326"/>
            <a:ext cx="5457825" cy="5448300"/>
          </a:xfrm>
          <a:custGeom>
            <a:avLst/>
            <a:gdLst/>
            <a:ahLst/>
            <a:cxnLst/>
            <a:rect l="l" t="t" r="r" b="b"/>
            <a:pathLst>
              <a:path w="5457825" h="5448300">
                <a:moveTo>
                  <a:pt x="0" y="0"/>
                </a:moveTo>
                <a:lnTo>
                  <a:pt x="5457824" y="0"/>
                </a:lnTo>
                <a:lnTo>
                  <a:pt x="5457824" y="5448195"/>
                </a:lnTo>
                <a:lnTo>
                  <a:pt x="0" y="0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7327810"/>
            <a:ext cx="3589654" cy="2959735"/>
          </a:xfrm>
          <a:custGeom>
            <a:avLst/>
            <a:gdLst/>
            <a:ahLst/>
            <a:cxnLst/>
            <a:rect l="l" t="t" r="r" b="b"/>
            <a:pathLst>
              <a:path w="3589654" h="2959734">
                <a:moveTo>
                  <a:pt x="577113" y="2959201"/>
                </a:moveTo>
                <a:lnTo>
                  <a:pt x="0" y="2483383"/>
                </a:lnTo>
                <a:lnTo>
                  <a:pt x="0" y="2959201"/>
                </a:lnTo>
                <a:lnTo>
                  <a:pt x="577113" y="2959201"/>
                </a:lnTo>
                <a:close/>
              </a:path>
              <a:path w="3589654" h="2959734">
                <a:moveTo>
                  <a:pt x="2090661" y="2959201"/>
                </a:moveTo>
                <a:lnTo>
                  <a:pt x="0" y="1235519"/>
                </a:lnTo>
                <a:lnTo>
                  <a:pt x="0" y="1854809"/>
                </a:lnTo>
                <a:lnTo>
                  <a:pt x="1339519" y="2959201"/>
                </a:lnTo>
                <a:lnTo>
                  <a:pt x="2090661" y="2959201"/>
                </a:lnTo>
                <a:close/>
              </a:path>
              <a:path w="3589654" h="2959734">
                <a:moveTo>
                  <a:pt x="3589236" y="2959201"/>
                </a:moveTo>
                <a:lnTo>
                  <a:pt x="0" y="0"/>
                </a:lnTo>
                <a:lnTo>
                  <a:pt x="0" y="610044"/>
                </a:lnTo>
                <a:lnTo>
                  <a:pt x="2849321" y="2959201"/>
                </a:lnTo>
                <a:lnTo>
                  <a:pt x="3589236" y="2959201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22126" y="1"/>
            <a:ext cx="6866255" cy="10287000"/>
            <a:chOff x="11422126" y="1"/>
            <a:chExt cx="6866255" cy="10287000"/>
          </a:xfrm>
        </p:grpSpPr>
        <p:sp>
          <p:nvSpPr>
            <p:cNvPr id="3" name="object 3"/>
            <p:cNvSpPr/>
            <p:nvPr/>
          </p:nvSpPr>
          <p:spPr>
            <a:xfrm>
              <a:off x="11422126" y="11"/>
              <a:ext cx="6866255" cy="6866255"/>
            </a:xfrm>
            <a:custGeom>
              <a:avLst/>
              <a:gdLst/>
              <a:ahLst/>
              <a:cxnLst/>
              <a:rect l="l" t="t" r="r" b="b"/>
              <a:pathLst>
                <a:path w="6866255" h="6866255">
                  <a:moveTo>
                    <a:pt x="6865861" y="6105969"/>
                  </a:moveTo>
                  <a:lnTo>
                    <a:pt x="759891" y="0"/>
                  </a:lnTo>
                  <a:lnTo>
                    <a:pt x="0" y="0"/>
                  </a:lnTo>
                  <a:lnTo>
                    <a:pt x="6865861" y="6865861"/>
                  </a:lnTo>
                  <a:lnTo>
                    <a:pt x="6865861" y="6105969"/>
                  </a:lnTo>
                  <a:close/>
                </a:path>
                <a:path w="6866255" h="6866255">
                  <a:moveTo>
                    <a:pt x="6865861" y="4559224"/>
                  </a:moveTo>
                  <a:lnTo>
                    <a:pt x="2306637" y="0"/>
                  </a:lnTo>
                  <a:lnTo>
                    <a:pt x="1537119" y="0"/>
                  </a:lnTo>
                  <a:lnTo>
                    <a:pt x="6865861" y="5328742"/>
                  </a:lnTo>
                  <a:lnTo>
                    <a:pt x="6865861" y="4559224"/>
                  </a:lnTo>
                  <a:close/>
                </a:path>
                <a:path w="6866255" h="6866255">
                  <a:moveTo>
                    <a:pt x="6865861" y="3008630"/>
                  </a:moveTo>
                  <a:lnTo>
                    <a:pt x="3857231" y="0"/>
                  </a:lnTo>
                  <a:lnTo>
                    <a:pt x="3087700" y="0"/>
                  </a:lnTo>
                  <a:lnTo>
                    <a:pt x="6865861" y="3778161"/>
                  </a:lnTo>
                  <a:lnTo>
                    <a:pt x="6865861" y="3008630"/>
                  </a:lnTo>
                  <a:close/>
                </a:path>
                <a:path w="6866255" h="6866255">
                  <a:moveTo>
                    <a:pt x="6865861" y="1458048"/>
                  </a:moveTo>
                  <a:lnTo>
                    <a:pt x="5407825" y="0"/>
                  </a:lnTo>
                  <a:lnTo>
                    <a:pt x="4638294" y="0"/>
                  </a:lnTo>
                  <a:lnTo>
                    <a:pt x="6865861" y="2227567"/>
                  </a:lnTo>
                  <a:lnTo>
                    <a:pt x="6865861" y="1458048"/>
                  </a:lnTo>
                  <a:close/>
                </a:path>
                <a:path w="6866255" h="6866255">
                  <a:moveTo>
                    <a:pt x="6865861" y="0"/>
                  </a:moveTo>
                  <a:lnTo>
                    <a:pt x="6185039" y="0"/>
                  </a:lnTo>
                  <a:lnTo>
                    <a:pt x="6865861" y="680821"/>
                  </a:lnTo>
                  <a:lnTo>
                    <a:pt x="6865861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815717" y="4807032"/>
              <a:ext cx="5472430" cy="5480050"/>
            </a:xfrm>
            <a:custGeom>
              <a:avLst/>
              <a:gdLst/>
              <a:ahLst/>
              <a:cxnLst/>
              <a:rect l="l" t="t" r="r" b="b"/>
              <a:pathLst>
                <a:path w="5472430" h="5480050">
                  <a:moveTo>
                    <a:pt x="5472282" y="0"/>
                  </a:moveTo>
                  <a:lnTo>
                    <a:pt x="5472282" y="5479967"/>
                  </a:lnTo>
                  <a:lnTo>
                    <a:pt x="0" y="5479967"/>
                  </a:lnTo>
                  <a:lnTo>
                    <a:pt x="5472282" y="0"/>
                  </a:lnTo>
                  <a:close/>
                </a:path>
              </a:pathLst>
            </a:custGeom>
            <a:solidFill>
              <a:srgbClr val="133783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603" y="2099312"/>
            <a:ext cx="7286624" cy="19049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603" y="6570122"/>
            <a:ext cx="10239374" cy="27336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77903" y="156180"/>
            <a:ext cx="9126855" cy="5720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80"/>
              <a:t>E</a:t>
            </a:r>
            <a:r>
              <a:rPr dirty="0" sz="8000" spc="-340"/>
              <a:t>x</a:t>
            </a:r>
            <a:r>
              <a:rPr dirty="0" sz="8000" spc="-55"/>
              <a:t>e</a:t>
            </a:r>
            <a:r>
              <a:rPr dirty="0" sz="8000" spc="-130"/>
              <a:t>m</a:t>
            </a:r>
            <a:r>
              <a:rPr dirty="0" sz="8000" spc="195"/>
              <a:t>p</a:t>
            </a:r>
            <a:r>
              <a:rPr dirty="0" sz="8000" spc="-95"/>
              <a:t>l</a:t>
            </a:r>
            <a:r>
              <a:rPr dirty="0" sz="8000" spc="-35"/>
              <a:t>o</a:t>
            </a:r>
            <a:r>
              <a:rPr dirty="0" sz="8000" spc="-860"/>
              <a:t> </a:t>
            </a:r>
            <a:r>
              <a:rPr dirty="0" sz="8000" spc="30"/>
              <a:t>O</a:t>
            </a:r>
            <a:r>
              <a:rPr dirty="0" sz="8000" spc="180"/>
              <a:t>b</a:t>
            </a:r>
            <a:r>
              <a:rPr dirty="0" sz="8000" spc="-35"/>
              <a:t>s</a:t>
            </a:r>
            <a:r>
              <a:rPr dirty="0" sz="8000" spc="-55"/>
              <a:t>e</a:t>
            </a:r>
            <a:r>
              <a:rPr dirty="0" sz="8000" spc="-290"/>
              <a:t>r</a:t>
            </a:r>
            <a:r>
              <a:rPr dirty="0" sz="8000" spc="45"/>
              <a:t>v</a:t>
            </a:r>
            <a:r>
              <a:rPr dirty="0" sz="8000" spc="-55"/>
              <a:t>e</a:t>
            </a:r>
            <a:r>
              <a:rPr dirty="0" sz="8000" spc="-285"/>
              <a:t>r</a:t>
            </a:r>
            <a:endParaRPr sz="8000"/>
          </a:p>
          <a:p>
            <a:pPr>
              <a:lnSpc>
                <a:spcPct val="100000"/>
              </a:lnSpc>
            </a:pPr>
            <a:endParaRPr sz="9600"/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600"/>
          </a:p>
          <a:p>
            <a:pPr marL="12700">
              <a:lnSpc>
                <a:spcPct val="100000"/>
              </a:lnSpc>
            </a:pPr>
            <a:r>
              <a:rPr dirty="0" sz="8000" spc="80"/>
              <a:t>E</a:t>
            </a:r>
            <a:r>
              <a:rPr dirty="0" sz="8000" spc="-340"/>
              <a:t>x</a:t>
            </a:r>
            <a:r>
              <a:rPr dirty="0" sz="8000" spc="-55"/>
              <a:t>e</a:t>
            </a:r>
            <a:r>
              <a:rPr dirty="0" sz="8000" spc="-130"/>
              <a:t>m</a:t>
            </a:r>
            <a:r>
              <a:rPr dirty="0" sz="8000" spc="195"/>
              <a:t>p</a:t>
            </a:r>
            <a:r>
              <a:rPr dirty="0" sz="8000" spc="-95"/>
              <a:t>l</a:t>
            </a:r>
            <a:r>
              <a:rPr dirty="0" sz="8000" spc="-35"/>
              <a:t>o</a:t>
            </a:r>
            <a:r>
              <a:rPr dirty="0" sz="8000" spc="-860"/>
              <a:t> </a:t>
            </a:r>
            <a:r>
              <a:rPr dirty="0" sz="8000" spc="-145"/>
              <a:t>S</a:t>
            </a:r>
            <a:r>
              <a:rPr dirty="0" sz="8000" spc="-105"/>
              <a:t>u</a:t>
            </a:r>
            <a:r>
              <a:rPr dirty="0" sz="8000" spc="180"/>
              <a:t>b</a:t>
            </a:r>
            <a:r>
              <a:rPr dirty="0" sz="8000" spc="-750"/>
              <a:t>j</a:t>
            </a:r>
            <a:r>
              <a:rPr dirty="0" sz="8000" spc="-55"/>
              <a:t>e</a:t>
            </a:r>
            <a:r>
              <a:rPr dirty="0" sz="8000" spc="360"/>
              <a:t>c</a:t>
            </a:r>
            <a:r>
              <a:rPr dirty="0" sz="8000" spc="-305"/>
              <a:t>t</a:t>
            </a:r>
            <a:endParaRPr sz="8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43162" y="2620943"/>
            <a:ext cx="5677535" cy="459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7500" spc="-45" b="1">
                <a:solidFill>
                  <a:srgbClr val="3775FF"/>
                </a:solidFill>
                <a:latin typeface="Tahoma"/>
                <a:cs typeface="Tahoma"/>
              </a:rPr>
              <a:t>Exemplo </a:t>
            </a:r>
            <a:r>
              <a:rPr dirty="0" sz="7500" spc="-40" b="1">
                <a:solidFill>
                  <a:srgbClr val="3775FF"/>
                </a:solidFill>
                <a:latin typeface="Tahoma"/>
                <a:cs typeface="Tahoma"/>
              </a:rPr>
              <a:t> </a:t>
            </a:r>
            <a:r>
              <a:rPr dirty="0" sz="7500" spc="10" b="1">
                <a:solidFill>
                  <a:srgbClr val="3775FF"/>
                </a:solidFill>
                <a:latin typeface="Tahoma"/>
                <a:cs typeface="Tahoma"/>
              </a:rPr>
              <a:t>Classe </a:t>
            </a:r>
            <a:r>
              <a:rPr dirty="0" sz="7500" spc="15" b="1">
                <a:solidFill>
                  <a:srgbClr val="3775FF"/>
                </a:solidFill>
                <a:latin typeface="Tahoma"/>
                <a:cs typeface="Tahoma"/>
              </a:rPr>
              <a:t> </a:t>
            </a:r>
            <a:r>
              <a:rPr dirty="0" sz="7500" spc="430" b="1">
                <a:solidFill>
                  <a:srgbClr val="3775FF"/>
                </a:solidFill>
                <a:latin typeface="Tahoma"/>
                <a:cs typeface="Tahoma"/>
              </a:rPr>
              <a:t>C</a:t>
            </a:r>
            <a:r>
              <a:rPr dirty="0" sz="7500" spc="-35" b="1">
                <a:solidFill>
                  <a:srgbClr val="3775FF"/>
                </a:solidFill>
                <a:latin typeface="Tahoma"/>
                <a:cs typeface="Tahoma"/>
              </a:rPr>
              <a:t>o</a:t>
            </a:r>
            <a:r>
              <a:rPr dirty="0" sz="7500" spc="-70" b="1">
                <a:solidFill>
                  <a:srgbClr val="3775FF"/>
                </a:solidFill>
                <a:latin typeface="Tahoma"/>
                <a:cs typeface="Tahoma"/>
              </a:rPr>
              <a:t>n</a:t>
            </a:r>
            <a:r>
              <a:rPr dirty="0" sz="7500" spc="340" b="1">
                <a:solidFill>
                  <a:srgbClr val="3775FF"/>
                </a:solidFill>
                <a:latin typeface="Tahoma"/>
                <a:cs typeface="Tahoma"/>
              </a:rPr>
              <a:t>c</a:t>
            </a:r>
            <a:r>
              <a:rPr dirty="0" sz="7500" spc="-270" b="1">
                <a:solidFill>
                  <a:srgbClr val="3775FF"/>
                </a:solidFill>
                <a:latin typeface="Tahoma"/>
                <a:cs typeface="Tahoma"/>
              </a:rPr>
              <a:t>r</a:t>
            </a:r>
            <a:r>
              <a:rPr dirty="0" sz="7500" spc="-45" b="1">
                <a:solidFill>
                  <a:srgbClr val="3775FF"/>
                </a:solidFill>
                <a:latin typeface="Tahoma"/>
                <a:cs typeface="Tahoma"/>
              </a:rPr>
              <a:t>e</a:t>
            </a:r>
            <a:r>
              <a:rPr dirty="0" sz="7500" spc="-285" b="1">
                <a:solidFill>
                  <a:srgbClr val="3775FF"/>
                </a:solidFill>
                <a:latin typeface="Tahoma"/>
                <a:cs typeface="Tahoma"/>
              </a:rPr>
              <a:t>t</a:t>
            </a:r>
            <a:r>
              <a:rPr dirty="0" sz="7500" spc="-195" b="1">
                <a:solidFill>
                  <a:srgbClr val="3775FF"/>
                </a:solidFill>
                <a:latin typeface="Tahoma"/>
                <a:cs typeface="Tahoma"/>
              </a:rPr>
              <a:t>a</a:t>
            </a:r>
            <a:r>
              <a:rPr dirty="0" sz="7500" spc="-805" b="1">
                <a:solidFill>
                  <a:srgbClr val="3775FF"/>
                </a:solidFill>
                <a:latin typeface="Tahoma"/>
                <a:cs typeface="Tahoma"/>
              </a:rPr>
              <a:t> </a:t>
            </a:r>
            <a:r>
              <a:rPr dirty="0" sz="7500" spc="195" b="1">
                <a:solidFill>
                  <a:srgbClr val="3775FF"/>
                </a:solidFill>
                <a:latin typeface="Tahoma"/>
                <a:cs typeface="Tahoma"/>
              </a:rPr>
              <a:t>d</a:t>
            </a:r>
            <a:r>
              <a:rPr dirty="0" sz="7500" spc="-25" b="1">
                <a:solidFill>
                  <a:srgbClr val="3775FF"/>
                </a:solidFill>
                <a:latin typeface="Tahoma"/>
                <a:cs typeface="Tahoma"/>
              </a:rPr>
              <a:t>o  </a:t>
            </a:r>
            <a:r>
              <a:rPr dirty="0" sz="7500" spc="-105" b="1">
                <a:solidFill>
                  <a:srgbClr val="3775FF"/>
                </a:solidFill>
                <a:latin typeface="Tahoma"/>
                <a:cs typeface="Tahoma"/>
              </a:rPr>
              <a:t>Subject</a:t>
            </a:r>
            <a:endParaRPr sz="7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0990" y="0"/>
            <a:ext cx="18017490" cy="10287000"/>
            <a:chOff x="270990" y="0"/>
            <a:chExt cx="18017490" cy="10287000"/>
          </a:xfrm>
        </p:grpSpPr>
        <p:sp>
          <p:nvSpPr>
            <p:cNvPr id="3" name="object 3"/>
            <p:cNvSpPr/>
            <p:nvPr/>
          </p:nvSpPr>
          <p:spPr>
            <a:xfrm>
              <a:off x="11422126" y="11"/>
              <a:ext cx="6866255" cy="6866255"/>
            </a:xfrm>
            <a:custGeom>
              <a:avLst/>
              <a:gdLst/>
              <a:ahLst/>
              <a:cxnLst/>
              <a:rect l="l" t="t" r="r" b="b"/>
              <a:pathLst>
                <a:path w="6866255" h="6866255">
                  <a:moveTo>
                    <a:pt x="6865861" y="6105969"/>
                  </a:moveTo>
                  <a:lnTo>
                    <a:pt x="759904" y="0"/>
                  </a:lnTo>
                  <a:lnTo>
                    <a:pt x="0" y="0"/>
                  </a:lnTo>
                  <a:lnTo>
                    <a:pt x="6865861" y="6865861"/>
                  </a:lnTo>
                  <a:lnTo>
                    <a:pt x="6865861" y="6105969"/>
                  </a:lnTo>
                  <a:close/>
                </a:path>
                <a:path w="6866255" h="6866255">
                  <a:moveTo>
                    <a:pt x="6865861" y="4559224"/>
                  </a:moveTo>
                  <a:lnTo>
                    <a:pt x="2306637" y="0"/>
                  </a:lnTo>
                  <a:lnTo>
                    <a:pt x="1537119" y="0"/>
                  </a:lnTo>
                  <a:lnTo>
                    <a:pt x="6865861" y="5328742"/>
                  </a:lnTo>
                  <a:lnTo>
                    <a:pt x="6865861" y="4559224"/>
                  </a:lnTo>
                  <a:close/>
                </a:path>
                <a:path w="6866255" h="6866255">
                  <a:moveTo>
                    <a:pt x="6865861" y="3008630"/>
                  </a:moveTo>
                  <a:lnTo>
                    <a:pt x="3857231" y="0"/>
                  </a:lnTo>
                  <a:lnTo>
                    <a:pt x="3087713" y="0"/>
                  </a:lnTo>
                  <a:lnTo>
                    <a:pt x="6865861" y="3778148"/>
                  </a:lnTo>
                  <a:lnTo>
                    <a:pt x="6865861" y="3008630"/>
                  </a:lnTo>
                  <a:close/>
                </a:path>
                <a:path w="6866255" h="6866255">
                  <a:moveTo>
                    <a:pt x="6865861" y="1458036"/>
                  </a:moveTo>
                  <a:lnTo>
                    <a:pt x="5407825" y="0"/>
                  </a:lnTo>
                  <a:lnTo>
                    <a:pt x="4638294" y="0"/>
                  </a:lnTo>
                  <a:lnTo>
                    <a:pt x="6865861" y="2227567"/>
                  </a:lnTo>
                  <a:lnTo>
                    <a:pt x="6865861" y="1458036"/>
                  </a:lnTo>
                  <a:close/>
                </a:path>
                <a:path w="6866255" h="6866255">
                  <a:moveTo>
                    <a:pt x="6865861" y="0"/>
                  </a:moveTo>
                  <a:lnTo>
                    <a:pt x="6185039" y="0"/>
                  </a:lnTo>
                  <a:lnTo>
                    <a:pt x="6865861" y="680821"/>
                  </a:lnTo>
                  <a:lnTo>
                    <a:pt x="6865861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542894" y="3533736"/>
              <a:ext cx="6743700" cy="6753225"/>
            </a:xfrm>
            <a:custGeom>
              <a:avLst/>
              <a:gdLst/>
              <a:ahLst/>
              <a:cxnLst/>
              <a:rect l="l" t="t" r="r" b="b"/>
              <a:pathLst>
                <a:path w="6743700" h="6753225">
                  <a:moveTo>
                    <a:pt x="6743699" y="0"/>
                  </a:moveTo>
                  <a:lnTo>
                    <a:pt x="6743699" y="6753170"/>
                  </a:lnTo>
                  <a:lnTo>
                    <a:pt x="0" y="6753170"/>
                  </a:lnTo>
                  <a:lnTo>
                    <a:pt x="6743699" y="0"/>
                  </a:lnTo>
                  <a:close/>
                </a:path>
              </a:pathLst>
            </a:custGeom>
            <a:solidFill>
              <a:srgbClr val="13378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990" y="2975809"/>
              <a:ext cx="12249150" cy="616544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892" y="1185196"/>
            <a:ext cx="11748135" cy="7880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45"/>
              <a:t>E</a:t>
            </a:r>
            <a:r>
              <a:rPr dirty="0" sz="5000" spc="-215"/>
              <a:t>x</a:t>
            </a:r>
            <a:r>
              <a:rPr dirty="0" sz="5000" spc="-35"/>
              <a:t>e</a:t>
            </a:r>
            <a:r>
              <a:rPr dirty="0" sz="5000" spc="-85"/>
              <a:t>m</a:t>
            </a:r>
            <a:r>
              <a:rPr dirty="0" sz="5000" spc="120"/>
              <a:t>p</a:t>
            </a:r>
            <a:r>
              <a:rPr dirty="0" sz="5000" spc="-60"/>
              <a:t>l</a:t>
            </a:r>
            <a:r>
              <a:rPr dirty="0" sz="5000" spc="-25"/>
              <a:t>o</a:t>
            </a:r>
            <a:r>
              <a:rPr dirty="0" sz="5000" spc="-540"/>
              <a:t> </a:t>
            </a:r>
            <a:r>
              <a:rPr dirty="0" sz="5000" spc="280"/>
              <a:t>C</a:t>
            </a:r>
            <a:r>
              <a:rPr dirty="0" sz="5000" spc="-60"/>
              <a:t>l</a:t>
            </a:r>
            <a:r>
              <a:rPr dirty="0" sz="5000" spc="-135"/>
              <a:t>a</a:t>
            </a:r>
            <a:r>
              <a:rPr dirty="0" sz="5000" spc="-25"/>
              <a:t>ss</a:t>
            </a:r>
            <a:r>
              <a:rPr dirty="0" sz="5000" spc="-30"/>
              <a:t>e</a:t>
            </a:r>
            <a:r>
              <a:rPr dirty="0" sz="5000" spc="-540"/>
              <a:t> </a:t>
            </a:r>
            <a:r>
              <a:rPr dirty="0" sz="5000" spc="280"/>
              <a:t>C</a:t>
            </a:r>
            <a:r>
              <a:rPr dirty="0" sz="5000" spc="-30"/>
              <a:t>o</a:t>
            </a:r>
            <a:r>
              <a:rPr dirty="0" sz="5000" spc="-55"/>
              <a:t>n</a:t>
            </a:r>
            <a:r>
              <a:rPr dirty="0" sz="5000" spc="220"/>
              <a:t>c</a:t>
            </a:r>
            <a:r>
              <a:rPr dirty="0" sz="5000" spc="-185"/>
              <a:t>r</a:t>
            </a:r>
            <a:r>
              <a:rPr dirty="0" sz="5000" spc="-35"/>
              <a:t>e</a:t>
            </a:r>
            <a:r>
              <a:rPr dirty="0" sz="5000" spc="-195"/>
              <a:t>t</a:t>
            </a:r>
            <a:r>
              <a:rPr dirty="0" sz="5000" spc="-130"/>
              <a:t>a</a:t>
            </a:r>
            <a:r>
              <a:rPr dirty="0" sz="5000" spc="-540"/>
              <a:t> </a:t>
            </a:r>
            <a:r>
              <a:rPr dirty="0" sz="5000" spc="125"/>
              <a:t>d</a:t>
            </a:r>
            <a:r>
              <a:rPr dirty="0" sz="5000" spc="-25"/>
              <a:t>o</a:t>
            </a:r>
            <a:r>
              <a:rPr dirty="0" sz="5000" spc="-540"/>
              <a:t> </a:t>
            </a:r>
            <a:r>
              <a:rPr dirty="0" sz="5000" spc="15"/>
              <a:t>O</a:t>
            </a:r>
            <a:r>
              <a:rPr dirty="0" sz="5000" spc="110"/>
              <a:t>b</a:t>
            </a:r>
            <a:r>
              <a:rPr dirty="0" sz="5000" spc="-25"/>
              <a:t>s</a:t>
            </a:r>
            <a:r>
              <a:rPr dirty="0" sz="5000" spc="-35"/>
              <a:t>e</a:t>
            </a:r>
            <a:r>
              <a:rPr dirty="0" sz="5000" spc="-185"/>
              <a:t>r</a:t>
            </a:r>
            <a:r>
              <a:rPr dirty="0" sz="5000" spc="25"/>
              <a:t>v</a:t>
            </a:r>
            <a:r>
              <a:rPr dirty="0" sz="5000" spc="-35"/>
              <a:t>e</a:t>
            </a:r>
            <a:r>
              <a:rPr dirty="0" sz="5000" spc="-180"/>
              <a:t>r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EFE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gabriel albuquerque</dc:creator>
  <cp:keywords>DAFTfIxrsok,BAFTfB_Ofh0</cp:keywords>
  <dc:title>Apresentação Simples Básica Blocos Diagonais Azul Branco</dc:title>
  <dcterms:created xsi:type="dcterms:W3CDTF">2022-12-01T21:23:39Z</dcterms:created>
  <dcterms:modified xsi:type="dcterms:W3CDTF">2022-12-01T21:23:39Z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2022-12-01T00:00:00Z</vt:filetime>
  </property>
  <property fmtid="{D5CDD505-2E9C-101B-9397-08002B2CF9AE}" pid="3" name="Creator">
    <vt:lpwstr>Canva</vt:lpwstr>
  </property>
  <property fmtid="{D5CDD505-2E9C-101B-9397-08002B2CF9AE}" pid="4" name="LastSaved">
    <vt:filetime>2022-12-01T00:00:00Z</vt:filetime>
  </property>
</Properties>
</file>