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237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674" y="285952"/>
            <a:ext cx="17046651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237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EEEE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D0D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420856" y="0"/>
            <a:ext cx="6866890" cy="6866890"/>
          </a:xfrm>
          <a:custGeom>
            <a:avLst/>
            <a:gdLst/>
            <a:ahLst/>
            <a:cxnLst/>
            <a:rect l="l" t="t" r="r" b="b"/>
            <a:pathLst>
              <a:path w="6866890" h="6866890">
                <a:moveTo>
                  <a:pt x="6866763" y="6106795"/>
                </a:moveTo>
                <a:lnTo>
                  <a:pt x="759968" y="0"/>
                </a:lnTo>
                <a:lnTo>
                  <a:pt x="0" y="0"/>
                </a:lnTo>
                <a:lnTo>
                  <a:pt x="6866763" y="6866763"/>
                </a:lnTo>
                <a:lnTo>
                  <a:pt x="6866763" y="6106795"/>
                </a:lnTo>
                <a:close/>
              </a:path>
              <a:path w="6866890" h="6866890">
                <a:moveTo>
                  <a:pt x="6866763" y="4559808"/>
                </a:moveTo>
                <a:lnTo>
                  <a:pt x="2306955" y="0"/>
                </a:lnTo>
                <a:lnTo>
                  <a:pt x="1537335" y="0"/>
                </a:lnTo>
                <a:lnTo>
                  <a:pt x="6866763" y="5329428"/>
                </a:lnTo>
                <a:lnTo>
                  <a:pt x="6866763" y="4559808"/>
                </a:lnTo>
                <a:close/>
              </a:path>
              <a:path w="6866890" h="6866890">
                <a:moveTo>
                  <a:pt x="6866763" y="3009011"/>
                </a:moveTo>
                <a:lnTo>
                  <a:pt x="3857752" y="0"/>
                </a:lnTo>
                <a:lnTo>
                  <a:pt x="3088132" y="0"/>
                </a:lnTo>
                <a:lnTo>
                  <a:pt x="6866763" y="3778631"/>
                </a:lnTo>
                <a:lnTo>
                  <a:pt x="6866763" y="3009011"/>
                </a:lnTo>
                <a:close/>
              </a:path>
              <a:path w="6866890" h="6866890">
                <a:moveTo>
                  <a:pt x="6866763" y="1458214"/>
                </a:moveTo>
                <a:lnTo>
                  <a:pt x="5408549" y="0"/>
                </a:lnTo>
                <a:lnTo>
                  <a:pt x="4638929" y="0"/>
                </a:lnTo>
                <a:lnTo>
                  <a:pt x="6866763" y="2227834"/>
                </a:lnTo>
                <a:lnTo>
                  <a:pt x="6866763" y="1458214"/>
                </a:lnTo>
                <a:close/>
              </a:path>
              <a:path w="6866890" h="6866890">
                <a:moveTo>
                  <a:pt x="6866763" y="0"/>
                </a:moveTo>
                <a:lnTo>
                  <a:pt x="6185789" y="0"/>
                </a:lnTo>
                <a:lnTo>
                  <a:pt x="6866763" y="680847"/>
                </a:lnTo>
                <a:lnTo>
                  <a:pt x="686676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542776" y="3532632"/>
            <a:ext cx="6745605" cy="6754495"/>
          </a:xfrm>
          <a:custGeom>
            <a:avLst/>
            <a:gdLst/>
            <a:ahLst/>
            <a:cxnLst/>
            <a:rect l="l" t="t" r="r" b="b"/>
            <a:pathLst>
              <a:path w="6745605" h="6754495">
                <a:moveTo>
                  <a:pt x="6745224" y="0"/>
                </a:moveTo>
                <a:lnTo>
                  <a:pt x="0" y="6754312"/>
                </a:lnTo>
                <a:lnTo>
                  <a:pt x="6745224" y="6754312"/>
                </a:lnTo>
                <a:lnTo>
                  <a:pt x="6745224" y="0"/>
                </a:lnTo>
                <a:close/>
              </a:path>
            </a:pathLst>
          </a:custGeom>
          <a:solidFill>
            <a:srgbClr val="1237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472440"/>
            <a:ext cx="8875776" cy="9342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D0D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95" y="368554"/>
            <a:ext cx="16256609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493" y="3325068"/>
            <a:ext cx="14717013" cy="584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EEEE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s://www.devmedia.com.br/padrao-de-projeto-observer-em-java/26163" TargetMode="External"/><Relationship Id="rId5" Type="http://schemas.openxmlformats.org/officeDocument/2006/relationships/hyperlink" Target="https://refactoring.guru/pt-br/design-patterns/observer" TargetMode="External"/><Relationship Id="rId6" Type="http://schemas.openxmlformats.org/officeDocument/2006/relationships/hyperlink" Target="https://github.com/GabrielAL4/observer-pattern" TargetMode="External"/><Relationship Id="rId7" Type="http://schemas.openxmlformats.org/officeDocument/2006/relationships/hyperlink" Target="https://github.com/Tue20022/observer-pattern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refactoring.guru/pt-br/design-patterns/chain-of-responsibility" TargetMode="External"/><Relationship Id="rId4" Type="http://schemas.openxmlformats.org/officeDocument/2006/relationships/hyperlink" Target="https://refactoring.guru/pt-br/design-patterns/command" TargetMode="External"/><Relationship Id="rId5" Type="http://schemas.openxmlformats.org/officeDocument/2006/relationships/hyperlink" Target="https://refactoring.guru/pt-br/design-patterns/mediator" TargetMode="External"/><Relationship Id="rId6" Type="http://schemas.openxmlformats.org/officeDocument/2006/relationships/hyperlink" Target="https://refactoring.guru/pt-br/design-patterns/observer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2589" y="3104133"/>
            <a:ext cx="12463145" cy="3623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85"/>
              <a:t>P</a:t>
            </a:r>
            <a:r>
              <a:rPr dirty="0" spc="-320"/>
              <a:t>a</a:t>
            </a:r>
            <a:r>
              <a:rPr dirty="0" spc="315"/>
              <a:t>d</a:t>
            </a:r>
            <a:r>
              <a:rPr dirty="0" spc="-430"/>
              <a:t>r</a:t>
            </a:r>
            <a:r>
              <a:rPr dirty="0" spc="-325"/>
              <a:t>ã</a:t>
            </a:r>
            <a:r>
              <a:rPr dirty="0"/>
              <a:t>o</a:t>
            </a:r>
            <a:r>
              <a:rPr dirty="0" spc="-1350"/>
              <a:t> </a:t>
            </a:r>
            <a:r>
              <a:rPr dirty="0" spc="45"/>
              <a:t>O</a:t>
            </a:r>
            <a:r>
              <a:rPr dirty="0" spc="260"/>
              <a:t>b</a:t>
            </a:r>
            <a:r>
              <a:rPr dirty="0" spc="-60"/>
              <a:t>s</a:t>
            </a:r>
            <a:r>
              <a:rPr dirty="0" spc="-75"/>
              <a:t>e</a:t>
            </a:r>
            <a:r>
              <a:rPr dirty="0" spc="-430"/>
              <a:t>r</a:t>
            </a:r>
            <a:r>
              <a:rPr dirty="0" spc="60"/>
              <a:t>v</a:t>
            </a:r>
            <a:r>
              <a:rPr dirty="0" spc="-75"/>
              <a:t>e</a:t>
            </a:r>
            <a:r>
              <a:rPr dirty="0"/>
              <a:t>r</a:t>
            </a:r>
          </a:p>
          <a:p>
            <a:pPr marL="5143500" marR="85725" indent="1892935">
              <a:lnSpc>
                <a:spcPct val="115999"/>
              </a:lnSpc>
              <a:spcBef>
                <a:spcPts val="2785"/>
              </a:spcBef>
            </a:pPr>
            <a:r>
              <a:rPr dirty="0" sz="4000" spc="395" b="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4000" spc="35" b="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4000" spc="-95" b="0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4000" spc="140" b="0">
                <a:solidFill>
                  <a:srgbClr val="EEEEEE"/>
                </a:solidFill>
                <a:latin typeface="Tahoma"/>
                <a:cs typeface="Tahoma"/>
              </a:rPr>
              <a:t>h</a:t>
            </a:r>
            <a:r>
              <a:rPr dirty="0" sz="4000" spc="95" b="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4000" spc="114" b="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4000" b="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4000" spc="-425" b="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4000" spc="105" b="0">
                <a:solidFill>
                  <a:srgbClr val="EEEEEE"/>
                </a:solidFill>
                <a:latin typeface="Tahoma"/>
                <a:cs typeface="Tahoma"/>
              </a:rPr>
              <a:t>V</a:t>
            </a:r>
            <a:r>
              <a:rPr dirty="0" sz="4000" spc="20" b="0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4000" spc="30" b="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4000" spc="140" b="0">
                <a:solidFill>
                  <a:srgbClr val="EEEEEE"/>
                </a:solidFill>
                <a:latin typeface="Tahoma"/>
                <a:cs typeface="Tahoma"/>
              </a:rPr>
              <a:t>nn</a:t>
            </a:r>
            <a:r>
              <a:rPr dirty="0" sz="4000" b="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4000" spc="-430" b="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4000" spc="185" b="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4000" spc="114" b="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4000" spc="140" b="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4000" spc="95" b="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4000" b="0">
                <a:solidFill>
                  <a:srgbClr val="EEEEEE"/>
                </a:solidFill>
                <a:latin typeface="Tahoma"/>
                <a:cs typeface="Tahoma"/>
              </a:rPr>
              <a:t>s  </a:t>
            </a:r>
            <a:r>
              <a:rPr dirty="0" sz="4000" spc="160" b="0">
                <a:solidFill>
                  <a:srgbClr val="EEEEEE"/>
                </a:solidFill>
                <a:latin typeface="Tahoma"/>
                <a:cs typeface="Tahoma"/>
              </a:rPr>
              <a:t>G</a:t>
            </a:r>
            <a:r>
              <a:rPr dirty="0" sz="4000" spc="35" b="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4000" spc="210" b="0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4000" spc="-130" b="0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4000" spc="15" b="0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4000" spc="100" b="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4000" b="0">
                <a:solidFill>
                  <a:srgbClr val="EEEEEE"/>
                </a:solidFill>
                <a:latin typeface="Tahoma"/>
                <a:cs typeface="Tahoma"/>
              </a:rPr>
              <a:t>l</a:t>
            </a:r>
            <a:r>
              <a:rPr dirty="0" sz="4000" spc="-345" b="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4000" spc="114" b="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4000" spc="5" b="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4000" spc="-310" b="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4000" spc="140" b="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4000" spc="65" b="0">
                <a:solidFill>
                  <a:srgbClr val="EEEEEE"/>
                </a:solidFill>
                <a:latin typeface="Tahoma"/>
                <a:cs typeface="Tahoma"/>
              </a:rPr>
              <a:t>l</a:t>
            </a:r>
            <a:r>
              <a:rPr dirty="0" sz="4000" spc="210" b="0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4000" spc="120" b="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4000" spc="235" b="0">
                <a:solidFill>
                  <a:srgbClr val="EEEEEE"/>
                </a:solidFill>
                <a:latin typeface="Tahoma"/>
                <a:cs typeface="Tahoma"/>
              </a:rPr>
              <a:t>q</a:t>
            </a:r>
            <a:r>
              <a:rPr dirty="0" sz="4000" spc="120" b="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4000" spc="100" b="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4000" spc="-130" b="0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4000" spc="235" b="0">
                <a:solidFill>
                  <a:srgbClr val="EEEEEE"/>
                </a:solidFill>
                <a:latin typeface="Tahoma"/>
                <a:cs typeface="Tahoma"/>
              </a:rPr>
              <a:t>q</a:t>
            </a:r>
            <a:r>
              <a:rPr dirty="0" sz="4000" spc="120" b="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4000" spc="5" b="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4000" spc="-315" b="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4000" spc="135" b="0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4000" spc="35" b="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4000" spc="55" b="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4000" spc="15" b="0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4000" spc="65" b="0">
                <a:solidFill>
                  <a:srgbClr val="EEEEEE"/>
                </a:solidFill>
                <a:latin typeface="Tahoma"/>
                <a:cs typeface="Tahoma"/>
              </a:rPr>
              <a:t>l</a:t>
            </a:r>
            <a:r>
              <a:rPr dirty="0" sz="4000" spc="100" b="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4000" spc="5" b="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6576"/>
            <a:ext cx="7720330" cy="10250805"/>
            <a:chOff x="0" y="36576"/>
            <a:chExt cx="7720330" cy="10250805"/>
          </a:xfrm>
        </p:grpSpPr>
        <p:sp>
          <p:nvSpPr>
            <p:cNvPr id="4" name="object 4"/>
            <p:cNvSpPr/>
            <p:nvPr/>
          </p:nvSpPr>
          <p:spPr>
            <a:xfrm>
              <a:off x="0" y="3922775"/>
              <a:ext cx="7720330" cy="6364605"/>
            </a:xfrm>
            <a:custGeom>
              <a:avLst/>
              <a:gdLst/>
              <a:ahLst/>
              <a:cxnLst/>
              <a:rect l="l" t="t" r="r" b="b"/>
              <a:pathLst>
                <a:path w="7720330" h="6364605">
                  <a:moveTo>
                    <a:pt x="845807" y="6364021"/>
                  </a:moveTo>
                  <a:lnTo>
                    <a:pt x="0" y="5666765"/>
                  </a:lnTo>
                  <a:lnTo>
                    <a:pt x="0" y="6364021"/>
                  </a:lnTo>
                  <a:lnTo>
                    <a:pt x="845807" y="6364021"/>
                  </a:lnTo>
                  <a:close/>
                </a:path>
                <a:path w="7720330" h="6364605">
                  <a:moveTo>
                    <a:pt x="2564892" y="6364021"/>
                  </a:moveTo>
                  <a:lnTo>
                    <a:pt x="0" y="4249674"/>
                  </a:lnTo>
                  <a:lnTo>
                    <a:pt x="0" y="4954651"/>
                  </a:lnTo>
                  <a:lnTo>
                    <a:pt x="1709674" y="6364021"/>
                  </a:lnTo>
                  <a:lnTo>
                    <a:pt x="2564892" y="6364021"/>
                  </a:lnTo>
                  <a:close/>
                </a:path>
                <a:path w="7720330" h="6364605">
                  <a:moveTo>
                    <a:pt x="4288282" y="6364021"/>
                  </a:moveTo>
                  <a:lnTo>
                    <a:pt x="0" y="2828925"/>
                  </a:lnTo>
                  <a:lnTo>
                    <a:pt x="0" y="3534029"/>
                  </a:lnTo>
                  <a:lnTo>
                    <a:pt x="3432937" y="6364021"/>
                  </a:lnTo>
                  <a:lnTo>
                    <a:pt x="4288282" y="6364021"/>
                  </a:lnTo>
                  <a:close/>
                </a:path>
                <a:path w="7720330" h="6364605">
                  <a:moveTo>
                    <a:pt x="6011545" y="6364021"/>
                  </a:moveTo>
                  <a:lnTo>
                    <a:pt x="0" y="1408303"/>
                  </a:lnTo>
                  <a:lnTo>
                    <a:pt x="0" y="2113407"/>
                  </a:lnTo>
                  <a:lnTo>
                    <a:pt x="5156327" y="6364021"/>
                  </a:lnTo>
                  <a:lnTo>
                    <a:pt x="6011545" y="6364021"/>
                  </a:lnTo>
                  <a:close/>
                </a:path>
                <a:path w="7720330" h="6364605">
                  <a:moveTo>
                    <a:pt x="7719949" y="6364021"/>
                  </a:moveTo>
                  <a:lnTo>
                    <a:pt x="0" y="0"/>
                  </a:lnTo>
                  <a:lnTo>
                    <a:pt x="0" y="696214"/>
                  </a:lnTo>
                  <a:lnTo>
                    <a:pt x="6875399" y="6364021"/>
                  </a:lnTo>
                  <a:lnTo>
                    <a:pt x="7719949" y="6364021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6576"/>
              <a:ext cx="6745605" cy="6754495"/>
            </a:xfrm>
            <a:custGeom>
              <a:avLst/>
              <a:gdLst/>
              <a:ahLst/>
              <a:cxnLst/>
              <a:rect l="l" t="t" r="r" b="b"/>
              <a:pathLst>
                <a:path w="6745605" h="6754495">
                  <a:moveTo>
                    <a:pt x="6745224" y="0"/>
                  </a:moveTo>
                  <a:lnTo>
                    <a:pt x="0" y="0"/>
                  </a:lnTo>
                  <a:lnTo>
                    <a:pt x="0" y="6754368"/>
                  </a:lnTo>
                  <a:lnTo>
                    <a:pt x="6745224" y="0"/>
                  </a:lnTo>
                  <a:close/>
                </a:path>
              </a:pathLst>
            </a:custGeom>
            <a:solidFill>
              <a:srgbClr val="12378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0"/>
            <a:ext cx="18123535" cy="10287000"/>
            <a:chOff x="164592" y="0"/>
            <a:chExt cx="18123535" cy="10287000"/>
          </a:xfrm>
        </p:grpSpPr>
        <p:sp>
          <p:nvSpPr>
            <p:cNvPr id="3" name="object 3"/>
            <p:cNvSpPr/>
            <p:nvPr/>
          </p:nvSpPr>
          <p:spPr>
            <a:xfrm>
              <a:off x="11420856" y="0"/>
              <a:ext cx="6866890" cy="6866890"/>
            </a:xfrm>
            <a:custGeom>
              <a:avLst/>
              <a:gdLst/>
              <a:ahLst/>
              <a:cxnLst/>
              <a:rect l="l" t="t" r="r" b="b"/>
              <a:pathLst>
                <a:path w="6866890" h="6866890">
                  <a:moveTo>
                    <a:pt x="6866763" y="6106795"/>
                  </a:moveTo>
                  <a:lnTo>
                    <a:pt x="759968" y="0"/>
                  </a:lnTo>
                  <a:lnTo>
                    <a:pt x="0" y="0"/>
                  </a:lnTo>
                  <a:lnTo>
                    <a:pt x="6866763" y="6866763"/>
                  </a:lnTo>
                  <a:lnTo>
                    <a:pt x="6866763" y="6106795"/>
                  </a:lnTo>
                  <a:close/>
                </a:path>
                <a:path w="6866890" h="6866890">
                  <a:moveTo>
                    <a:pt x="6866763" y="4559808"/>
                  </a:moveTo>
                  <a:lnTo>
                    <a:pt x="2306955" y="0"/>
                  </a:lnTo>
                  <a:lnTo>
                    <a:pt x="1537335" y="0"/>
                  </a:lnTo>
                  <a:lnTo>
                    <a:pt x="6866763" y="5329428"/>
                  </a:lnTo>
                  <a:lnTo>
                    <a:pt x="6866763" y="4559808"/>
                  </a:lnTo>
                  <a:close/>
                </a:path>
                <a:path w="6866890" h="6866890">
                  <a:moveTo>
                    <a:pt x="6866763" y="3009011"/>
                  </a:moveTo>
                  <a:lnTo>
                    <a:pt x="3857752" y="0"/>
                  </a:lnTo>
                  <a:lnTo>
                    <a:pt x="3088132" y="0"/>
                  </a:lnTo>
                  <a:lnTo>
                    <a:pt x="6866763" y="3778631"/>
                  </a:lnTo>
                  <a:lnTo>
                    <a:pt x="6866763" y="3009011"/>
                  </a:lnTo>
                  <a:close/>
                </a:path>
                <a:path w="6866890" h="6866890">
                  <a:moveTo>
                    <a:pt x="6866763" y="1458214"/>
                  </a:moveTo>
                  <a:lnTo>
                    <a:pt x="5408549" y="0"/>
                  </a:lnTo>
                  <a:lnTo>
                    <a:pt x="4638929" y="0"/>
                  </a:lnTo>
                  <a:lnTo>
                    <a:pt x="6866763" y="2227834"/>
                  </a:lnTo>
                  <a:lnTo>
                    <a:pt x="6866763" y="1458214"/>
                  </a:lnTo>
                  <a:close/>
                </a:path>
                <a:path w="6866890" h="6866890">
                  <a:moveTo>
                    <a:pt x="6866763" y="0"/>
                  </a:moveTo>
                  <a:lnTo>
                    <a:pt x="6185789" y="0"/>
                  </a:lnTo>
                  <a:lnTo>
                    <a:pt x="6866763" y="680847"/>
                  </a:lnTo>
                  <a:lnTo>
                    <a:pt x="686676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42775" y="3532632"/>
              <a:ext cx="6745605" cy="6754495"/>
            </a:xfrm>
            <a:custGeom>
              <a:avLst/>
              <a:gdLst/>
              <a:ahLst/>
              <a:cxnLst/>
              <a:rect l="l" t="t" r="r" b="b"/>
              <a:pathLst>
                <a:path w="6745605" h="6754495">
                  <a:moveTo>
                    <a:pt x="6745224" y="0"/>
                  </a:moveTo>
                  <a:lnTo>
                    <a:pt x="0" y="6754312"/>
                  </a:lnTo>
                  <a:lnTo>
                    <a:pt x="6745224" y="6754312"/>
                  </a:lnTo>
                  <a:lnTo>
                    <a:pt x="6745224" y="0"/>
                  </a:lnTo>
                  <a:close/>
                </a:path>
              </a:pathLst>
            </a:custGeom>
            <a:solidFill>
              <a:srgbClr val="12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1737360"/>
              <a:ext cx="11972544" cy="78668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282" y="205815"/>
            <a:ext cx="10788015" cy="98806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300" spc="80"/>
              <a:t>E</a:t>
            </a:r>
            <a:r>
              <a:rPr dirty="0" sz="6300" spc="-260"/>
              <a:t>x</a:t>
            </a:r>
            <a:r>
              <a:rPr dirty="0" sz="6300" spc="-50"/>
              <a:t>e</a:t>
            </a:r>
            <a:r>
              <a:rPr dirty="0" sz="6300" spc="-85"/>
              <a:t>m</a:t>
            </a:r>
            <a:r>
              <a:rPr dirty="0" sz="6300" spc="180"/>
              <a:t>p</a:t>
            </a:r>
            <a:r>
              <a:rPr dirty="0" sz="6300" spc="-85"/>
              <a:t>l</a:t>
            </a:r>
            <a:r>
              <a:rPr dirty="0" sz="6300" spc="5"/>
              <a:t>o</a:t>
            </a:r>
            <a:r>
              <a:rPr dirty="0" sz="6300" spc="-775"/>
              <a:t> </a:t>
            </a:r>
            <a:r>
              <a:rPr dirty="0" sz="6300" spc="180"/>
              <a:t>d</a:t>
            </a:r>
            <a:r>
              <a:rPr dirty="0" sz="6300" spc="5"/>
              <a:t>e</a:t>
            </a:r>
            <a:r>
              <a:rPr dirty="0" sz="6300" spc="-750"/>
              <a:t> </a:t>
            </a:r>
            <a:r>
              <a:rPr dirty="0" sz="6300" spc="-80"/>
              <a:t>u</a:t>
            </a:r>
            <a:r>
              <a:rPr dirty="0" sz="6300" spc="-30"/>
              <a:t>s</a:t>
            </a:r>
            <a:r>
              <a:rPr dirty="0" sz="6300" spc="5"/>
              <a:t>o</a:t>
            </a:r>
            <a:r>
              <a:rPr dirty="0" sz="6300" spc="-705"/>
              <a:t> </a:t>
            </a:r>
            <a:r>
              <a:rPr dirty="0" sz="6300" spc="295"/>
              <a:t>c</a:t>
            </a:r>
            <a:r>
              <a:rPr dirty="0" sz="6300" spc="-85"/>
              <a:t>l</a:t>
            </a:r>
            <a:r>
              <a:rPr dirty="0" sz="6300" spc="-175"/>
              <a:t>a</a:t>
            </a:r>
            <a:r>
              <a:rPr dirty="0" sz="6300" spc="-30"/>
              <a:t>ss</a:t>
            </a:r>
            <a:r>
              <a:rPr dirty="0" sz="6300" spc="5"/>
              <a:t>e</a:t>
            </a:r>
            <a:r>
              <a:rPr dirty="0" sz="6300" spc="-750"/>
              <a:t> </a:t>
            </a:r>
            <a:r>
              <a:rPr dirty="0" sz="6300" spc="105"/>
              <a:t>M</a:t>
            </a:r>
            <a:r>
              <a:rPr dirty="0" sz="6300" spc="-175"/>
              <a:t>ai</a:t>
            </a:r>
            <a:r>
              <a:rPr dirty="0" sz="6300" spc="5"/>
              <a:t>n</a:t>
            </a:r>
            <a:endParaRPr sz="6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592" y="0"/>
            <a:ext cx="18123535" cy="10287000"/>
            <a:chOff x="164592" y="0"/>
            <a:chExt cx="18123535" cy="10287000"/>
          </a:xfrm>
        </p:grpSpPr>
        <p:sp>
          <p:nvSpPr>
            <p:cNvPr id="3" name="object 3"/>
            <p:cNvSpPr/>
            <p:nvPr/>
          </p:nvSpPr>
          <p:spPr>
            <a:xfrm>
              <a:off x="11420856" y="0"/>
              <a:ext cx="6866890" cy="6866890"/>
            </a:xfrm>
            <a:custGeom>
              <a:avLst/>
              <a:gdLst/>
              <a:ahLst/>
              <a:cxnLst/>
              <a:rect l="l" t="t" r="r" b="b"/>
              <a:pathLst>
                <a:path w="6866890" h="6866890">
                  <a:moveTo>
                    <a:pt x="6866763" y="6106795"/>
                  </a:moveTo>
                  <a:lnTo>
                    <a:pt x="759968" y="0"/>
                  </a:lnTo>
                  <a:lnTo>
                    <a:pt x="0" y="0"/>
                  </a:lnTo>
                  <a:lnTo>
                    <a:pt x="6866763" y="6866763"/>
                  </a:lnTo>
                  <a:lnTo>
                    <a:pt x="6866763" y="6106795"/>
                  </a:lnTo>
                  <a:close/>
                </a:path>
                <a:path w="6866890" h="6866890">
                  <a:moveTo>
                    <a:pt x="6866763" y="4559808"/>
                  </a:moveTo>
                  <a:lnTo>
                    <a:pt x="2306955" y="0"/>
                  </a:lnTo>
                  <a:lnTo>
                    <a:pt x="1537335" y="0"/>
                  </a:lnTo>
                  <a:lnTo>
                    <a:pt x="6866763" y="5329428"/>
                  </a:lnTo>
                  <a:lnTo>
                    <a:pt x="6866763" y="4559808"/>
                  </a:lnTo>
                  <a:close/>
                </a:path>
                <a:path w="6866890" h="6866890">
                  <a:moveTo>
                    <a:pt x="6866763" y="3009011"/>
                  </a:moveTo>
                  <a:lnTo>
                    <a:pt x="3857752" y="0"/>
                  </a:lnTo>
                  <a:lnTo>
                    <a:pt x="3088132" y="0"/>
                  </a:lnTo>
                  <a:lnTo>
                    <a:pt x="6866763" y="3778631"/>
                  </a:lnTo>
                  <a:lnTo>
                    <a:pt x="6866763" y="3009011"/>
                  </a:lnTo>
                  <a:close/>
                </a:path>
                <a:path w="6866890" h="6866890">
                  <a:moveTo>
                    <a:pt x="6866763" y="1458214"/>
                  </a:moveTo>
                  <a:lnTo>
                    <a:pt x="5408549" y="0"/>
                  </a:lnTo>
                  <a:lnTo>
                    <a:pt x="4638929" y="0"/>
                  </a:lnTo>
                  <a:lnTo>
                    <a:pt x="6866763" y="2227834"/>
                  </a:lnTo>
                  <a:lnTo>
                    <a:pt x="6866763" y="1458214"/>
                  </a:lnTo>
                  <a:close/>
                </a:path>
                <a:path w="6866890" h="6866890">
                  <a:moveTo>
                    <a:pt x="6866763" y="0"/>
                  </a:moveTo>
                  <a:lnTo>
                    <a:pt x="6185789" y="0"/>
                  </a:lnTo>
                  <a:lnTo>
                    <a:pt x="6866763" y="680847"/>
                  </a:lnTo>
                  <a:lnTo>
                    <a:pt x="686676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42775" y="3532632"/>
              <a:ext cx="6745605" cy="6754495"/>
            </a:xfrm>
            <a:custGeom>
              <a:avLst/>
              <a:gdLst/>
              <a:ahLst/>
              <a:cxnLst/>
              <a:rect l="l" t="t" r="r" b="b"/>
              <a:pathLst>
                <a:path w="6745605" h="6754495">
                  <a:moveTo>
                    <a:pt x="6745224" y="0"/>
                  </a:moveTo>
                  <a:lnTo>
                    <a:pt x="0" y="6754312"/>
                  </a:lnTo>
                  <a:lnTo>
                    <a:pt x="6745224" y="6754312"/>
                  </a:lnTo>
                  <a:lnTo>
                    <a:pt x="6745224" y="0"/>
                  </a:lnTo>
                  <a:close/>
                </a:path>
              </a:pathLst>
            </a:custGeom>
            <a:solidFill>
              <a:srgbClr val="12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2353055"/>
              <a:ext cx="13459967" cy="57820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282" y="205815"/>
            <a:ext cx="6941184" cy="98806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300" spc="-105"/>
              <a:t>S</a:t>
            </a:r>
            <a:r>
              <a:rPr dirty="0" sz="6300" spc="-175"/>
              <a:t>aí</a:t>
            </a:r>
            <a:r>
              <a:rPr dirty="0" sz="6300" spc="180"/>
              <a:t>d</a:t>
            </a:r>
            <a:r>
              <a:rPr dirty="0" sz="6300" spc="5"/>
              <a:t>a</a:t>
            </a:r>
            <a:r>
              <a:rPr dirty="0" sz="6300" spc="-850"/>
              <a:t> </a:t>
            </a:r>
            <a:r>
              <a:rPr dirty="0" sz="6300" spc="-80"/>
              <a:t>n</a:t>
            </a:r>
            <a:r>
              <a:rPr dirty="0" sz="6300" spc="5"/>
              <a:t>o</a:t>
            </a:r>
            <a:r>
              <a:rPr dirty="0" sz="6300" spc="-705"/>
              <a:t> </a:t>
            </a:r>
            <a:r>
              <a:rPr dirty="0" sz="6300" spc="100"/>
              <a:t>T</a:t>
            </a:r>
            <a:r>
              <a:rPr dirty="0" sz="6300" spc="-50"/>
              <a:t>e</a:t>
            </a:r>
            <a:r>
              <a:rPr dirty="0" sz="6300" spc="-215"/>
              <a:t>r</a:t>
            </a:r>
            <a:r>
              <a:rPr dirty="0" sz="6300" spc="-85"/>
              <a:t>m</a:t>
            </a:r>
            <a:r>
              <a:rPr dirty="0" sz="6300" spc="-175"/>
              <a:t>i</a:t>
            </a:r>
            <a:r>
              <a:rPr dirty="0" sz="6300" spc="-80"/>
              <a:t>n</a:t>
            </a:r>
            <a:r>
              <a:rPr dirty="0" sz="6300" spc="-175"/>
              <a:t>a</a:t>
            </a:r>
            <a:r>
              <a:rPr dirty="0" sz="6300"/>
              <a:t>l</a:t>
            </a:r>
            <a:endParaRPr sz="6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D0D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3621023"/>
            <a:ext cx="143255" cy="1432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4194047"/>
            <a:ext cx="143255" cy="1432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4764023"/>
            <a:ext cx="143255" cy="14325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7" name="object 7"/>
            <p:cNvSpPr/>
            <p:nvPr/>
          </p:nvSpPr>
          <p:spPr>
            <a:xfrm>
              <a:off x="654900" y="4394453"/>
              <a:ext cx="14627860" cy="27940"/>
            </a:xfrm>
            <a:custGeom>
              <a:avLst/>
              <a:gdLst/>
              <a:ahLst/>
              <a:cxnLst/>
              <a:rect l="l" t="t" r="r" b="b"/>
              <a:pathLst>
                <a:path w="14627860" h="27939">
                  <a:moveTo>
                    <a:pt x="14627390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14627390" y="27432"/>
                  </a:lnTo>
                  <a:lnTo>
                    <a:pt x="1462739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20856" y="0"/>
              <a:ext cx="6866890" cy="6866890"/>
            </a:xfrm>
            <a:custGeom>
              <a:avLst/>
              <a:gdLst/>
              <a:ahLst/>
              <a:cxnLst/>
              <a:rect l="l" t="t" r="r" b="b"/>
              <a:pathLst>
                <a:path w="6866890" h="6866890">
                  <a:moveTo>
                    <a:pt x="6866763" y="6106795"/>
                  </a:moveTo>
                  <a:lnTo>
                    <a:pt x="759968" y="0"/>
                  </a:lnTo>
                  <a:lnTo>
                    <a:pt x="0" y="0"/>
                  </a:lnTo>
                  <a:lnTo>
                    <a:pt x="6866763" y="6866763"/>
                  </a:lnTo>
                  <a:lnTo>
                    <a:pt x="6866763" y="6106795"/>
                  </a:lnTo>
                  <a:close/>
                </a:path>
                <a:path w="6866890" h="6866890">
                  <a:moveTo>
                    <a:pt x="6866763" y="4559808"/>
                  </a:moveTo>
                  <a:lnTo>
                    <a:pt x="2306955" y="0"/>
                  </a:lnTo>
                  <a:lnTo>
                    <a:pt x="1537335" y="0"/>
                  </a:lnTo>
                  <a:lnTo>
                    <a:pt x="6866763" y="5329428"/>
                  </a:lnTo>
                  <a:lnTo>
                    <a:pt x="6866763" y="4559808"/>
                  </a:lnTo>
                  <a:close/>
                </a:path>
                <a:path w="6866890" h="6866890">
                  <a:moveTo>
                    <a:pt x="6866763" y="3009011"/>
                  </a:moveTo>
                  <a:lnTo>
                    <a:pt x="3857752" y="0"/>
                  </a:lnTo>
                  <a:lnTo>
                    <a:pt x="3088132" y="0"/>
                  </a:lnTo>
                  <a:lnTo>
                    <a:pt x="6866763" y="3778631"/>
                  </a:lnTo>
                  <a:lnTo>
                    <a:pt x="6866763" y="3009011"/>
                  </a:lnTo>
                  <a:close/>
                </a:path>
                <a:path w="6866890" h="6866890">
                  <a:moveTo>
                    <a:pt x="6866763" y="1458214"/>
                  </a:moveTo>
                  <a:lnTo>
                    <a:pt x="5408549" y="0"/>
                  </a:lnTo>
                  <a:lnTo>
                    <a:pt x="4638929" y="0"/>
                  </a:lnTo>
                  <a:lnTo>
                    <a:pt x="6866763" y="2227834"/>
                  </a:lnTo>
                  <a:lnTo>
                    <a:pt x="6866763" y="1458214"/>
                  </a:lnTo>
                  <a:close/>
                </a:path>
                <a:path w="6866890" h="6866890">
                  <a:moveTo>
                    <a:pt x="6866763" y="0"/>
                  </a:moveTo>
                  <a:lnTo>
                    <a:pt x="6185789" y="0"/>
                  </a:lnTo>
                  <a:lnTo>
                    <a:pt x="6866763" y="680847"/>
                  </a:lnTo>
                  <a:lnTo>
                    <a:pt x="6866763" y="0"/>
                  </a:lnTo>
                  <a:close/>
                </a:path>
              </a:pathLst>
            </a:custGeom>
            <a:solidFill>
              <a:srgbClr val="1237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385559"/>
              <a:ext cx="3914140" cy="3901440"/>
            </a:xfrm>
            <a:custGeom>
              <a:avLst/>
              <a:gdLst/>
              <a:ahLst/>
              <a:cxnLst/>
              <a:rect l="l" t="t" r="r" b="b"/>
              <a:pathLst>
                <a:path w="3914140" h="3901440">
                  <a:moveTo>
                    <a:pt x="0" y="0"/>
                  </a:moveTo>
                  <a:lnTo>
                    <a:pt x="0" y="3900984"/>
                  </a:lnTo>
                  <a:lnTo>
                    <a:pt x="3913632" y="3900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9455" y="6233159"/>
              <a:ext cx="2276855" cy="22768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5695" y="368554"/>
            <a:ext cx="8604885" cy="1855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0"/>
              <a:t>Bibliografia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2315" y="3288495"/>
            <a:ext cx="16590010" cy="50095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936114">
              <a:lnSpc>
                <a:spcPct val="107200"/>
              </a:lnSpc>
              <a:spcBef>
                <a:spcPts val="110"/>
              </a:spcBef>
            </a:pP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Design</a:t>
            </a:r>
            <a:r>
              <a:rPr dirty="0" sz="3500" spc="1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-55">
                <a:solidFill>
                  <a:srgbClr val="EEEEEE"/>
                </a:solidFill>
                <a:latin typeface="Tahoma"/>
                <a:cs typeface="Tahoma"/>
              </a:rPr>
              <a:t>Patterns:</a:t>
            </a:r>
            <a:r>
              <a:rPr dirty="0" sz="3500" spc="-3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40">
                <a:solidFill>
                  <a:srgbClr val="EEEEEE"/>
                </a:solidFill>
                <a:latin typeface="Tahoma"/>
                <a:cs typeface="Tahoma"/>
              </a:rPr>
              <a:t>Elements</a:t>
            </a:r>
            <a:r>
              <a:rPr dirty="0" sz="3500" spc="10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5">
                <a:solidFill>
                  <a:srgbClr val="EEEEEE"/>
                </a:solidFill>
                <a:latin typeface="Tahoma"/>
                <a:cs typeface="Tahoma"/>
              </a:rPr>
              <a:t>of</a:t>
            </a:r>
            <a:r>
              <a:rPr dirty="0" sz="3500" spc="4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50">
                <a:solidFill>
                  <a:srgbClr val="EEEEEE"/>
                </a:solidFill>
                <a:latin typeface="Tahoma"/>
                <a:cs typeface="Tahoma"/>
              </a:rPr>
              <a:t>Reusable</a:t>
            </a:r>
            <a:r>
              <a:rPr dirty="0" sz="3500" spc="12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Object-Oriented</a:t>
            </a:r>
            <a:r>
              <a:rPr dirty="0" sz="3500" spc="1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5">
                <a:solidFill>
                  <a:srgbClr val="EEEEEE"/>
                </a:solidFill>
                <a:latin typeface="Tahoma"/>
                <a:cs typeface="Tahoma"/>
              </a:rPr>
              <a:t>Software </a:t>
            </a:r>
            <a:r>
              <a:rPr dirty="0" sz="3500" spc="1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-15">
                <a:solidFill>
                  <a:srgbClr val="EEEEEE"/>
                </a:solidFill>
                <a:latin typeface="Tahoma"/>
                <a:cs typeface="Tahoma"/>
                <a:hlinkClick r:id="rId4"/>
              </a:rPr>
              <a:t>https://www.devmedia.com.br/padrao-de-projeto-observer-em-java/26163 </a:t>
            </a:r>
            <a:r>
              <a:rPr dirty="0" sz="3500" spc="-10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u="heavy" sz="3500" spc="-15">
                <a:solidFill>
                  <a:srgbClr val="EEEEEE"/>
                </a:solidFill>
                <a:uFill>
                  <a:solidFill>
                    <a:srgbClr val="EEEEEE"/>
                  </a:solidFill>
                </a:uFill>
                <a:latin typeface="Tahoma"/>
                <a:cs typeface="Tahoma"/>
                <a:hlinkClick r:id="rId5"/>
              </a:rPr>
              <a:t>https://refactoring.guru/pt-br/design-patterns/observer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50">
              <a:latin typeface="Tahoma"/>
              <a:cs typeface="Tahoma"/>
            </a:endParaRPr>
          </a:p>
          <a:p>
            <a:pPr marL="6167120">
              <a:lnSpc>
                <a:spcPct val="100000"/>
              </a:lnSpc>
            </a:pPr>
            <a:r>
              <a:rPr dirty="0" sz="5000" spc="-120" b="1">
                <a:solidFill>
                  <a:srgbClr val="3775FF"/>
                </a:solidFill>
                <a:latin typeface="Tahoma"/>
                <a:cs typeface="Tahoma"/>
              </a:rPr>
              <a:t>Repositórios:</a:t>
            </a:r>
            <a:endParaRPr sz="5000">
              <a:latin typeface="Tahoma"/>
              <a:cs typeface="Tahoma"/>
            </a:endParaRPr>
          </a:p>
          <a:p>
            <a:pPr marL="6167120" marR="5080">
              <a:lnSpc>
                <a:spcPct val="100000"/>
              </a:lnSpc>
              <a:spcBef>
                <a:spcPts val="710"/>
              </a:spcBef>
            </a:pPr>
            <a:r>
              <a:rPr dirty="0" u="heavy" sz="3500" spc="-125" b="1">
                <a:solidFill>
                  <a:srgbClr val="EEEEEE"/>
                </a:solidFill>
                <a:uFill>
                  <a:solidFill>
                    <a:srgbClr val="EEEEEE"/>
                  </a:solidFill>
                </a:uFill>
                <a:latin typeface="Tahoma"/>
                <a:cs typeface="Tahoma"/>
                <a:hlinkClick r:id="rId6"/>
              </a:rPr>
              <a:t>https://github.com/GabrielAL4/observer-pattern </a:t>
            </a:r>
            <a:r>
              <a:rPr dirty="0" sz="3500" spc="-1015" b="1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u="heavy" sz="3500" spc="-125" b="1">
                <a:solidFill>
                  <a:srgbClr val="EEEEEE"/>
                </a:solidFill>
                <a:uFill>
                  <a:solidFill>
                    <a:srgbClr val="EEEEEE"/>
                  </a:solidFill>
                </a:uFill>
                <a:latin typeface="Tahoma"/>
                <a:cs typeface="Tahoma"/>
                <a:hlinkClick r:id="rId7"/>
              </a:rPr>
              <a:t>https://github.com/Tue20022/observer-pattern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045" y="3150317"/>
            <a:ext cx="9973945" cy="620522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É</a:t>
            </a:r>
            <a:r>
              <a:rPr dirty="0" sz="3500" spc="-254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p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 spc="-114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ã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23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q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2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105">
                <a:solidFill>
                  <a:srgbClr val="EEEEEE"/>
                </a:solidFill>
                <a:latin typeface="Tahoma"/>
                <a:cs typeface="Tahoma"/>
              </a:rPr>
              <a:t>f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30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 spc="55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-32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9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-3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  <a:p>
            <a:pPr marL="12700" marR="33020">
              <a:lnSpc>
                <a:spcPct val="115999"/>
              </a:lnSpc>
            </a:pP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p</a:t>
            </a:r>
            <a:r>
              <a:rPr dirty="0" sz="3500" spc="7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 spc="70">
                <a:solidFill>
                  <a:srgbClr val="EEEEEE"/>
                </a:solidFill>
                <a:latin typeface="Tahoma"/>
                <a:cs typeface="Tahoma"/>
              </a:rPr>
              <a:t>ê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229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500" spc="10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-3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2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 spc="5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p</a:t>
            </a:r>
            <a:r>
              <a:rPr dirty="0" sz="3500" spc="-185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6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 spc="10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3500" spc="-95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500" spc="13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-2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2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-135">
                <a:solidFill>
                  <a:srgbClr val="EEEEEE"/>
                </a:solidFill>
                <a:latin typeface="Tahoma"/>
                <a:cs typeface="Tahoma"/>
              </a:rPr>
              <a:t>f</a:t>
            </a:r>
            <a:r>
              <a:rPr dirty="0" sz="3500" spc="13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114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500" spc="6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-37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7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5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q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  </a:t>
            </a:r>
            <a:r>
              <a:rPr dirty="0" sz="3500" spc="114">
                <a:solidFill>
                  <a:srgbClr val="EEEEEE"/>
                </a:solidFill>
                <a:latin typeface="Tahoma"/>
                <a:cs typeface="Tahoma"/>
              </a:rPr>
              <a:t>quando</a:t>
            </a:r>
            <a:r>
              <a:rPr dirty="0" sz="3500" spc="-24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50">
                <a:solidFill>
                  <a:srgbClr val="EEEEEE"/>
                </a:solidFill>
                <a:latin typeface="Tahoma"/>
                <a:cs typeface="Tahoma"/>
              </a:rPr>
              <a:t>ocorre</a:t>
            </a:r>
            <a:r>
              <a:rPr dirty="0" sz="3500" spc="-31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mudança</a:t>
            </a:r>
            <a:r>
              <a:rPr dirty="0" sz="3500" spc="-17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90">
                <a:solidFill>
                  <a:srgbClr val="EEEEEE"/>
                </a:solidFill>
                <a:latin typeface="Tahoma"/>
                <a:cs typeface="Tahoma"/>
              </a:rPr>
              <a:t>com</a:t>
            </a:r>
            <a:r>
              <a:rPr dirty="0" sz="3500" spc="-19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19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35">
                <a:solidFill>
                  <a:srgbClr val="EEEEEE"/>
                </a:solidFill>
                <a:latin typeface="Tahoma"/>
                <a:cs typeface="Tahoma"/>
              </a:rPr>
              <a:t>objeto</a:t>
            </a:r>
            <a:r>
              <a:rPr dirty="0" sz="3500" spc="-27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observado, </a:t>
            </a:r>
            <a:r>
              <a:rPr dirty="0" sz="3500" spc="-10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q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2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é</a:t>
            </a:r>
            <a:r>
              <a:rPr dirty="0" sz="3500" spc="-2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9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h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55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2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2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55">
                <a:solidFill>
                  <a:srgbClr val="EEEEEE"/>
                </a:solidFill>
                <a:latin typeface="Tahoma"/>
                <a:cs typeface="Tahoma"/>
              </a:rPr>
              <a:t>“</a:t>
            </a:r>
            <a:r>
              <a:rPr dirty="0" sz="3500" spc="9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3500" spc="-200">
                <a:solidFill>
                  <a:srgbClr val="EEEEEE"/>
                </a:solidFill>
                <a:latin typeface="Tahoma"/>
                <a:cs typeface="Tahoma"/>
              </a:rPr>
              <a:t>j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229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500" spc="-70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500" spc="-280">
                <a:solidFill>
                  <a:srgbClr val="EEEEEE"/>
                </a:solidFill>
                <a:latin typeface="Tahoma"/>
                <a:cs typeface="Tahoma"/>
              </a:rPr>
              <a:t>”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,</a:t>
            </a:r>
            <a:r>
              <a:rPr dirty="0" sz="3500" spc="-67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3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-2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3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3500" spc="-200">
                <a:solidFill>
                  <a:srgbClr val="EEEEEE"/>
                </a:solidFill>
                <a:latin typeface="Tahoma"/>
                <a:cs typeface="Tahoma"/>
              </a:rPr>
              <a:t>j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95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500" spc="13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ts val="4880"/>
              </a:lnSpc>
              <a:spcBef>
                <a:spcPts val="270"/>
              </a:spcBef>
            </a:pPr>
            <a:r>
              <a:rPr dirty="0" sz="3500" spc="95">
                <a:solidFill>
                  <a:srgbClr val="EEEEEE"/>
                </a:solidFill>
                <a:latin typeface="Tahoma"/>
                <a:cs typeface="Tahoma"/>
              </a:rPr>
              <a:t>dependentes</a:t>
            </a:r>
            <a:r>
              <a:rPr dirty="0" sz="3500" spc="-35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são</a:t>
            </a:r>
            <a:r>
              <a:rPr dirty="0" sz="3500" spc="-21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60">
                <a:solidFill>
                  <a:srgbClr val="EEEEEE"/>
                </a:solidFill>
                <a:latin typeface="Tahoma"/>
                <a:cs typeface="Tahoma"/>
              </a:rPr>
              <a:t>notificados,</a:t>
            </a:r>
            <a:r>
              <a:rPr dirty="0" sz="3500" spc="-59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0">
                <a:solidFill>
                  <a:srgbClr val="EEEEEE"/>
                </a:solidFill>
                <a:latin typeface="Tahoma"/>
                <a:cs typeface="Tahoma"/>
              </a:rPr>
              <a:t>estes</a:t>
            </a:r>
            <a:r>
              <a:rPr dirty="0" sz="3500" spc="-31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são</a:t>
            </a:r>
            <a:r>
              <a:rPr dirty="0" sz="3500" spc="-1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00">
                <a:solidFill>
                  <a:srgbClr val="EEEEEE"/>
                </a:solidFill>
                <a:latin typeface="Tahoma"/>
                <a:cs typeface="Tahoma"/>
              </a:rPr>
              <a:t>chamados </a:t>
            </a:r>
            <a:r>
              <a:rPr dirty="0" sz="3500" spc="-10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2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55">
                <a:solidFill>
                  <a:srgbClr val="EEEEEE"/>
                </a:solidFill>
                <a:latin typeface="Tahoma"/>
                <a:cs typeface="Tahoma"/>
              </a:rPr>
              <a:t>“</a:t>
            </a:r>
            <a:r>
              <a:rPr dirty="0" sz="3500" spc="8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3500" spc="2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114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v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114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500" spc="2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-280">
                <a:solidFill>
                  <a:srgbClr val="EEEEEE"/>
                </a:solidFill>
                <a:latin typeface="Tahoma"/>
                <a:cs typeface="Tahoma"/>
              </a:rPr>
              <a:t>”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ahoma"/>
              <a:cs typeface="Tahoma"/>
            </a:endParaRPr>
          </a:p>
          <a:p>
            <a:pPr marL="12700" marR="2322195">
              <a:lnSpc>
                <a:spcPct val="115999"/>
              </a:lnSpc>
            </a:pP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24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55">
                <a:solidFill>
                  <a:srgbClr val="EEEEEE"/>
                </a:solidFill>
                <a:latin typeface="Tahoma"/>
                <a:cs typeface="Tahoma"/>
              </a:rPr>
              <a:t>“</a:t>
            </a:r>
            <a:r>
              <a:rPr dirty="0" sz="3500" spc="85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3500" spc="-200">
                <a:solidFill>
                  <a:srgbClr val="EEEEEE"/>
                </a:solidFill>
                <a:latin typeface="Tahoma"/>
                <a:cs typeface="Tahoma"/>
              </a:rPr>
              <a:t>j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229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500" spc="-70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”</a:t>
            </a:r>
            <a:r>
              <a:rPr dirty="0" sz="35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13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95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3500" spc="-110">
                <a:solidFill>
                  <a:srgbClr val="EEEEEE"/>
                </a:solidFill>
                <a:latin typeface="Tahoma"/>
                <a:cs typeface="Tahoma"/>
              </a:rPr>
              <a:t>f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i</a:t>
            </a:r>
            <a:r>
              <a:rPr dirty="0" sz="3500" spc="229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-2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95">
                <a:solidFill>
                  <a:srgbClr val="EEEEEE"/>
                </a:solidFill>
                <a:latin typeface="Tahoma"/>
                <a:cs typeface="Tahoma"/>
              </a:rPr>
              <a:t>p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-95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500" spc="7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s  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13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114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500" spc="6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35">
                <a:solidFill>
                  <a:srgbClr val="EEEEEE"/>
                </a:solidFill>
                <a:latin typeface="Tahoma"/>
                <a:cs typeface="Tahoma"/>
              </a:rPr>
              <a:t>l</a:t>
            </a:r>
            <a:r>
              <a:rPr dirty="0" sz="3500" spc="6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7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1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-95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30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9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h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6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3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500" spc="-2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 spc="5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5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22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-2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500" spc="15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500" spc="7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500" spc="105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500">
                <a:solidFill>
                  <a:srgbClr val="EEEEEE"/>
                </a:solidFill>
                <a:latin typeface="Tahoma"/>
                <a:cs typeface="Tahoma"/>
              </a:rPr>
              <a:t>s  </a:t>
            </a:r>
            <a:r>
              <a:rPr dirty="0" sz="3500" spc="70">
                <a:solidFill>
                  <a:srgbClr val="EEEEEE"/>
                </a:solidFill>
                <a:latin typeface="Tahoma"/>
                <a:cs typeface="Tahoma"/>
              </a:rPr>
              <a:t>métodos.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5045" y="1013535"/>
            <a:ext cx="4509770" cy="1185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600" spc="-70">
                <a:solidFill>
                  <a:srgbClr val="EEEEEE"/>
                </a:solidFill>
              </a:rPr>
              <a:t>De</a:t>
            </a:r>
            <a:r>
              <a:rPr dirty="0" sz="7600" spc="-80">
                <a:solidFill>
                  <a:srgbClr val="EEEEEE"/>
                </a:solidFill>
              </a:rPr>
              <a:t>f</a:t>
            </a:r>
            <a:r>
              <a:rPr dirty="0" sz="7600" spc="-70">
                <a:solidFill>
                  <a:srgbClr val="EEEEEE"/>
                </a:solidFill>
              </a:rPr>
              <a:t>in</a:t>
            </a:r>
            <a:r>
              <a:rPr dirty="0" sz="7600" spc="-90">
                <a:solidFill>
                  <a:srgbClr val="EEEEEE"/>
                </a:solidFill>
              </a:rPr>
              <a:t>i</a:t>
            </a:r>
            <a:r>
              <a:rPr dirty="0" sz="7600" spc="-75">
                <a:solidFill>
                  <a:srgbClr val="EEEEEE"/>
                </a:solidFill>
              </a:rPr>
              <a:t>ç</a:t>
            </a:r>
            <a:r>
              <a:rPr dirty="0" sz="7600" spc="-85">
                <a:solidFill>
                  <a:srgbClr val="EEEEEE"/>
                </a:solidFill>
              </a:rPr>
              <a:t>ã</a:t>
            </a:r>
            <a:r>
              <a:rPr dirty="0" sz="7600" spc="5">
                <a:solidFill>
                  <a:srgbClr val="EEEEEE"/>
                </a:solidFill>
              </a:rPr>
              <a:t>o</a:t>
            </a:r>
            <a:endParaRPr sz="76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717665" cy="10287000"/>
            <a:chOff x="0" y="0"/>
            <a:chExt cx="6717665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6596380" cy="6605270"/>
            </a:xfrm>
            <a:custGeom>
              <a:avLst/>
              <a:gdLst/>
              <a:ahLst/>
              <a:cxnLst/>
              <a:rect l="l" t="t" r="r" b="b"/>
              <a:pathLst>
                <a:path w="6596380" h="6605270">
                  <a:moveTo>
                    <a:pt x="6595872" y="0"/>
                  </a:moveTo>
                  <a:lnTo>
                    <a:pt x="0" y="0"/>
                  </a:lnTo>
                  <a:lnTo>
                    <a:pt x="0" y="6604761"/>
                  </a:lnTo>
                  <a:lnTo>
                    <a:pt x="6595872" y="0"/>
                  </a:lnTo>
                  <a:close/>
                </a:path>
              </a:pathLst>
            </a:custGeom>
            <a:solidFill>
              <a:srgbClr val="0D0D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69207"/>
              <a:ext cx="6717665" cy="6717665"/>
            </a:xfrm>
            <a:custGeom>
              <a:avLst/>
              <a:gdLst/>
              <a:ahLst/>
              <a:cxnLst/>
              <a:rect l="l" t="t" r="r" b="b"/>
              <a:pathLst>
                <a:path w="6717665" h="6717665">
                  <a:moveTo>
                    <a:pt x="531482" y="6717220"/>
                  </a:moveTo>
                  <a:lnTo>
                    <a:pt x="0" y="6185738"/>
                  </a:lnTo>
                  <a:lnTo>
                    <a:pt x="0" y="6717220"/>
                  </a:lnTo>
                  <a:lnTo>
                    <a:pt x="531482" y="6717220"/>
                  </a:lnTo>
                  <a:close/>
                </a:path>
                <a:path w="6717665" h="6717665">
                  <a:moveTo>
                    <a:pt x="2078355" y="6717220"/>
                  </a:moveTo>
                  <a:lnTo>
                    <a:pt x="0" y="4638802"/>
                  </a:lnTo>
                  <a:lnTo>
                    <a:pt x="0" y="5408422"/>
                  </a:lnTo>
                  <a:lnTo>
                    <a:pt x="1308735" y="6717220"/>
                  </a:lnTo>
                  <a:lnTo>
                    <a:pt x="2078355" y="6717220"/>
                  </a:lnTo>
                  <a:close/>
                </a:path>
                <a:path w="6717665" h="6717665">
                  <a:moveTo>
                    <a:pt x="3629152" y="6717220"/>
                  </a:moveTo>
                  <a:lnTo>
                    <a:pt x="0" y="3088005"/>
                  </a:lnTo>
                  <a:lnTo>
                    <a:pt x="0" y="3857625"/>
                  </a:lnTo>
                  <a:lnTo>
                    <a:pt x="2859532" y="6717220"/>
                  </a:lnTo>
                  <a:lnTo>
                    <a:pt x="3629152" y="6717220"/>
                  </a:lnTo>
                  <a:close/>
                </a:path>
                <a:path w="6717665" h="6717665">
                  <a:moveTo>
                    <a:pt x="5179949" y="6717220"/>
                  </a:moveTo>
                  <a:lnTo>
                    <a:pt x="0" y="1537335"/>
                  </a:lnTo>
                  <a:lnTo>
                    <a:pt x="0" y="2306955"/>
                  </a:lnTo>
                  <a:lnTo>
                    <a:pt x="4410329" y="6717220"/>
                  </a:lnTo>
                  <a:lnTo>
                    <a:pt x="5179949" y="6717220"/>
                  </a:lnTo>
                  <a:close/>
                </a:path>
                <a:path w="6717665" h="6717665">
                  <a:moveTo>
                    <a:pt x="6717157" y="6717220"/>
                  </a:moveTo>
                  <a:lnTo>
                    <a:pt x="0" y="0"/>
                  </a:lnTo>
                  <a:lnTo>
                    <a:pt x="0" y="759968"/>
                  </a:lnTo>
                  <a:lnTo>
                    <a:pt x="5957189" y="6717220"/>
                  </a:lnTo>
                  <a:lnTo>
                    <a:pt x="6717157" y="671722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072" y="4023359"/>
            <a:ext cx="124968" cy="1249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85364" y="3694635"/>
            <a:ext cx="13147040" cy="1617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5"/>
              </a:spcBef>
            </a:pPr>
            <a:r>
              <a:rPr dirty="0" sz="3000" spc="60">
                <a:solidFill>
                  <a:srgbClr val="EEEEEE"/>
                </a:solidFill>
                <a:latin typeface="Tahoma"/>
                <a:cs typeface="Tahoma"/>
              </a:rPr>
              <a:t>Subject</a:t>
            </a:r>
            <a:r>
              <a:rPr dirty="0" sz="3000" spc="-229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é</a:t>
            </a:r>
            <a:r>
              <a:rPr dirty="0" sz="3000" spc="-1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 spc="-14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EEEEEE"/>
                </a:solidFill>
                <a:latin typeface="Tahoma"/>
                <a:cs typeface="Tahoma"/>
              </a:rPr>
              <a:t>objeto</a:t>
            </a:r>
            <a:r>
              <a:rPr dirty="0" sz="3000" spc="-2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EEEEEE"/>
                </a:solidFill>
                <a:latin typeface="Tahoma"/>
                <a:cs typeface="Tahoma"/>
              </a:rPr>
              <a:t>observado,</a:t>
            </a:r>
            <a:r>
              <a:rPr dirty="0" sz="3000" spc="-14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EEEEEE"/>
                </a:solidFill>
                <a:latin typeface="Tahoma"/>
                <a:cs typeface="Tahoma"/>
              </a:rPr>
              <a:t>por</a:t>
            </a:r>
            <a:r>
              <a:rPr dirty="0" sz="3000" spc="-21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EEEEEE"/>
                </a:solidFill>
                <a:latin typeface="Tahoma"/>
                <a:cs typeface="Tahoma"/>
              </a:rPr>
              <a:t>padrão</a:t>
            </a:r>
            <a:r>
              <a:rPr dirty="0" sz="3000" spc="-25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é</a:t>
            </a:r>
            <a:r>
              <a:rPr dirty="0" sz="3000" spc="-21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EEEEEE"/>
                </a:solidFill>
                <a:latin typeface="Tahoma"/>
                <a:cs typeface="Tahoma"/>
              </a:rPr>
              <a:t>responsável</a:t>
            </a:r>
            <a:r>
              <a:rPr dirty="0" sz="3000" spc="-21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EEEEEE"/>
                </a:solidFill>
                <a:latin typeface="Tahoma"/>
                <a:cs typeface="Tahoma"/>
              </a:rPr>
              <a:t>por</a:t>
            </a:r>
            <a:r>
              <a:rPr dirty="0" sz="3000" spc="-21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manter</a:t>
            </a:r>
            <a:r>
              <a:rPr dirty="0" sz="3000" spc="-2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EEEEEE"/>
                </a:solidFill>
                <a:latin typeface="Tahoma"/>
                <a:cs typeface="Tahoma"/>
              </a:rPr>
              <a:t>uma</a:t>
            </a:r>
            <a:r>
              <a:rPr dirty="0" sz="30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lista </a:t>
            </a:r>
            <a:r>
              <a:rPr dirty="0" sz="3000" spc="-92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EEEEEE"/>
                </a:solidFill>
                <a:latin typeface="Tahoma"/>
                <a:cs typeface="Tahoma"/>
              </a:rPr>
              <a:t>de</a:t>
            </a:r>
            <a:r>
              <a:rPr dirty="0" sz="3000" spc="-14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EEEEEE"/>
                </a:solidFill>
                <a:latin typeface="Tahoma"/>
                <a:cs typeface="Tahoma"/>
              </a:rPr>
              <a:t>seus</a:t>
            </a:r>
            <a:r>
              <a:rPr dirty="0" sz="3000" spc="-204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EEEEE"/>
                </a:solidFill>
                <a:latin typeface="Tahoma"/>
                <a:cs typeface="Tahoma"/>
              </a:rPr>
              <a:t>dependentes</a:t>
            </a:r>
            <a:r>
              <a:rPr dirty="0" sz="3000" spc="-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000" spc="-21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notifica-los</a:t>
            </a:r>
            <a:r>
              <a:rPr dirty="0" sz="3000" spc="-1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EEEEEE"/>
                </a:solidFill>
                <a:latin typeface="Tahoma"/>
                <a:cs typeface="Tahoma"/>
              </a:rPr>
              <a:t>eventualmente</a:t>
            </a:r>
            <a:r>
              <a:rPr dirty="0" sz="3000" spc="-2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EEEEEE"/>
                </a:solidFill>
                <a:latin typeface="Tahoma"/>
                <a:cs typeface="Tahoma"/>
              </a:rPr>
              <a:t>sobre</a:t>
            </a:r>
            <a:r>
              <a:rPr dirty="0" sz="3000" spc="-1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EEEEEE"/>
                </a:solidFill>
                <a:latin typeface="Tahoma"/>
                <a:cs typeface="Tahoma"/>
              </a:rPr>
              <a:t>suas</a:t>
            </a:r>
            <a:r>
              <a:rPr dirty="0" sz="3000" spc="-27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EEEEEE"/>
                </a:solidFill>
                <a:latin typeface="Tahoma"/>
                <a:cs typeface="Tahoma"/>
              </a:rPr>
              <a:t>mudanças</a:t>
            </a:r>
            <a:r>
              <a:rPr dirty="0" sz="3000" spc="-114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65">
                <a:solidFill>
                  <a:srgbClr val="EEEEEE"/>
                </a:solidFill>
                <a:latin typeface="Tahoma"/>
                <a:cs typeface="Tahoma"/>
              </a:rPr>
              <a:t>de </a:t>
            </a:r>
            <a:r>
              <a:rPr dirty="0" sz="3000" spc="7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EEEEEE"/>
                </a:solidFill>
                <a:latin typeface="Tahoma"/>
                <a:cs typeface="Tahoma"/>
              </a:rPr>
              <a:t>estado.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674" y="285952"/>
            <a:ext cx="430530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85" b="1">
                <a:solidFill>
                  <a:srgbClr val="EEEEEE"/>
                </a:solidFill>
                <a:latin typeface="Tahoma"/>
                <a:cs typeface="Tahoma"/>
              </a:rPr>
              <a:t>Subject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29031" y="3047"/>
            <a:ext cx="5459095" cy="5450205"/>
          </a:xfrm>
          <a:custGeom>
            <a:avLst/>
            <a:gdLst/>
            <a:ahLst/>
            <a:cxnLst/>
            <a:rect l="l" t="t" r="r" b="b"/>
            <a:pathLst>
              <a:path w="5459094" h="5450205">
                <a:moveTo>
                  <a:pt x="5458968" y="0"/>
                </a:moveTo>
                <a:lnTo>
                  <a:pt x="0" y="0"/>
                </a:lnTo>
                <a:lnTo>
                  <a:pt x="5458968" y="5449697"/>
                </a:lnTo>
                <a:lnTo>
                  <a:pt x="5458968" y="0"/>
                </a:lnTo>
                <a:close/>
              </a:path>
            </a:pathLst>
          </a:custGeom>
          <a:solidFill>
            <a:srgbClr val="0D0D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516879"/>
            <a:ext cx="5788025" cy="4770120"/>
          </a:xfrm>
          <a:custGeom>
            <a:avLst/>
            <a:gdLst/>
            <a:ahLst/>
            <a:cxnLst/>
            <a:rect l="l" t="t" r="r" b="b"/>
            <a:pathLst>
              <a:path w="5788025" h="4770120">
                <a:moveTo>
                  <a:pt x="631952" y="4769828"/>
                </a:moveTo>
                <a:lnTo>
                  <a:pt x="0" y="4248988"/>
                </a:lnTo>
                <a:lnTo>
                  <a:pt x="0" y="4769828"/>
                </a:lnTo>
                <a:lnTo>
                  <a:pt x="631952" y="4769828"/>
                </a:lnTo>
                <a:close/>
              </a:path>
              <a:path w="5788025" h="4770120">
                <a:moveTo>
                  <a:pt x="1919224" y="4769828"/>
                </a:moveTo>
                <a:lnTo>
                  <a:pt x="0" y="3188081"/>
                </a:lnTo>
                <a:lnTo>
                  <a:pt x="0" y="3715893"/>
                </a:lnTo>
                <a:lnTo>
                  <a:pt x="1278763" y="4769828"/>
                </a:lnTo>
                <a:lnTo>
                  <a:pt x="1919224" y="4769828"/>
                </a:lnTo>
                <a:close/>
              </a:path>
              <a:path w="5788025" h="4770120">
                <a:moveTo>
                  <a:pt x="3209798" y="4769828"/>
                </a:moveTo>
                <a:lnTo>
                  <a:pt x="0" y="2124456"/>
                </a:lnTo>
                <a:lnTo>
                  <a:pt x="0" y="2652268"/>
                </a:lnTo>
                <a:lnTo>
                  <a:pt x="2569337" y="4769828"/>
                </a:lnTo>
                <a:lnTo>
                  <a:pt x="3209798" y="4769828"/>
                </a:lnTo>
                <a:close/>
              </a:path>
              <a:path w="5788025" h="4770120">
                <a:moveTo>
                  <a:pt x="4500245" y="4769828"/>
                </a:moveTo>
                <a:lnTo>
                  <a:pt x="0" y="1060958"/>
                </a:lnTo>
                <a:lnTo>
                  <a:pt x="0" y="1588770"/>
                </a:lnTo>
                <a:lnTo>
                  <a:pt x="3859784" y="4769828"/>
                </a:lnTo>
                <a:lnTo>
                  <a:pt x="4500245" y="4769828"/>
                </a:lnTo>
                <a:close/>
              </a:path>
              <a:path w="5788025" h="4770120">
                <a:moveTo>
                  <a:pt x="5787517" y="4769828"/>
                </a:moveTo>
                <a:lnTo>
                  <a:pt x="0" y="0"/>
                </a:lnTo>
                <a:lnTo>
                  <a:pt x="0" y="527812"/>
                </a:lnTo>
                <a:lnTo>
                  <a:pt x="5147056" y="4769828"/>
                </a:lnTo>
                <a:lnTo>
                  <a:pt x="5787517" y="476982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0" y="3794759"/>
            <a:ext cx="124968" cy="121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00604" y="3467480"/>
            <a:ext cx="12971780" cy="1604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10"/>
              </a:spcBef>
            </a:pPr>
            <a:r>
              <a:rPr dirty="0" sz="3000" spc="6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000" spc="-24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3000" spc="25">
                <a:solidFill>
                  <a:srgbClr val="EEEEEE"/>
                </a:solidFill>
                <a:latin typeface="Tahoma"/>
                <a:cs typeface="Tahoma"/>
              </a:rPr>
              <a:t>se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000" spc="-5">
                <a:solidFill>
                  <a:srgbClr val="EEEEEE"/>
                </a:solidFill>
                <a:latin typeface="Tahoma"/>
                <a:cs typeface="Tahoma"/>
              </a:rPr>
              <a:t>v</a:t>
            </a:r>
            <a:r>
              <a:rPr dirty="0" sz="3000" spc="2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000" spc="-21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000" spc="55">
                <a:solidFill>
                  <a:srgbClr val="EEEEEE"/>
                </a:solidFill>
                <a:latin typeface="Tahoma"/>
                <a:cs typeface="Tahoma"/>
              </a:rPr>
              <a:t>ã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 spc="-24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000" spc="-21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 spc="40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3000" spc="35">
                <a:solidFill>
                  <a:srgbClr val="EEEEEE"/>
                </a:solidFill>
                <a:latin typeface="Tahoma"/>
                <a:cs typeface="Tahoma"/>
              </a:rPr>
              <a:t>j</a:t>
            </a:r>
            <a:r>
              <a:rPr dirty="0" sz="3000" spc="45">
                <a:solidFill>
                  <a:srgbClr val="EEEEEE"/>
                </a:solidFill>
                <a:latin typeface="Tahoma"/>
                <a:cs typeface="Tahoma"/>
              </a:rPr>
              <a:t>eto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000" spc="-29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110">
                <a:solidFill>
                  <a:srgbClr val="EEEEEE"/>
                </a:solidFill>
                <a:latin typeface="Tahoma"/>
                <a:cs typeface="Tahoma"/>
              </a:rPr>
              <a:t>q</a:t>
            </a:r>
            <a:r>
              <a:rPr dirty="0" sz="3000" spc="120">
                <a:solidFill>
                  <a:srgbClr val="EEEEEE"/>
                </a:solidFill>
                <a:latin typeface="Tahoma"/>
                <a:cs typeface="Tahoma"/>
              </a:rPr>
              <a:t>u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000" spc="-18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EEEEEE"/>
                </a:solidFill>
                <a:latin typeface="Tahoma"/>
                <a:cs typeface="Tahoma"/>
              </a:rPr>
              <a:t>r</a:t>
            </a:r>
            <a:r>
              <a:rPr dirty="0" sz="3000" spc="7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000" spc="75">
                <a:solidFill>
                  <a:srgbClr val="EEEEEE"/>
                </a:solidFill>
                <a:latin typeface="Tahoma"/>
                <a:cs typeface="Tahoma"/>
              </a:rPr>
              <a:t>c</a:t>
            </a:r>
            <a:r>
              <a:rPr dirty="0" sz="3000" spc="7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000" spc="65">
                <a:solidFill>
                  <a:srgbClr val="EEEEEE"/>
                </a:solidFill>
                <a:latin typeface="Tahoma"/>
                <a:cs typeface="Tahoma"/>
              </a:rPr>
              <a:t>b</a:t>
            </a:r>
            <a:r>
              <a:rPr dirty="0" sz="3000" spc="70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m</a:t>
            </a:r>
            <a:r>
              <a:rPr dirty="0" sz="3000" spc="-22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EEEEEE"/>
                </a:solidFill>
                <a:latin typeface="Tahoma"/>
                <a:cs typeface="Tahoma"/>
              </a:rPr>
              <a:t>a</a:t>
            </a:r>
            <a:r>
              <a:rPr dirty="0" sz="3000" spc="45">
                <a:solidFill>
                  <a:srgbClr val="EEEEEE"/>
                </a:solidFill>
                <a:latin typeface="Tahoma"/>
                <a:cs typeface="Tahoma"/>
              </a:rPr>
              <a:t>t</a:t>
            </a:r>
            <a:r>
              <a:rPr dirty="0" sz="3000" spc="50">
                <a:solidFill>
                  <a:srgbClr val="EEEEEE"/>
                </a:solidFill>
                <a:latin typeface="Tahoma"/>
                <a:cs typeface="Tahoma"/>
              </a:rPr>
              <a:t>ua</a:t>
            </a:r>
            <a:r>
              <a:rPr dirty="0" sz="3000" spc="55">
                <a:solidFill>
                  <a:srgbClr val="EEEEEE"/>
                </a:solidFill>
                <a:latin typeface="Tahoma"/>
                <a:cs typeface="Tahoma"/>
              </a:rPr>
              <a:t>liz</a:t>
            </a:r>
            <a:r>
              <a:rPr dirty="0" sz="3000" spc="50">
                <a:solidFill>
                  <a:srgbClr val="EEEEEE"/>
                </a:solidFill>
                <a:latin typeface="Tahoma"/>
                <a:cs typeface="Tahoma"/>
              </a:rPr>
              <a:t>aç</a:t>
            </a:r>
            <a:r>
              <a:rPr dirty="0" sz="3000" spc="45">
                <a:solidFill>
                  <a:srgbClr val="EEEEEE"/>
                </a:solidFill>
                <a:latin typeface="Tahoma"/>
                <a:cs typeface="Tahoma"/>
              </a:rPr>
              <a:t>õe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s</a:t>
            </a:r>
            <a:r>
              <a:rPr dirty="0" sz="3000" spc="-27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14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 spc="-12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EEEEEE"/>
                </a:solidFill>
                <a:latin typeface="Tahoma"/>
                <a:cs typeface="Tahoma"/>
              </a:rPr>
              <a:t>Su</a:t>
            </a:r>
            <a:r>
              <a:rPr dirty="0" sz="3000" spc="15">
                <a:solidFill>
                  <a:srgbClr val="EEEEEE"/>
                </a:solidFill>
                <a:latin typeface="Tahoma"/>
                <a:cs typeface="Tahoma"/>
              </a:rPr>
              <a:t>bj</a:t>
            </a:r>
            <a:r>
              <a:rPr dirty="0" sz="3000" spc="25">
                <a:solidFill>
                  <a:srgbClr val="EEEEEE"/>
                </a:solidFill>
                <a:latin typeface="Tahoma"/>
                <a:cs typeface="Tahoma"/>
              </a:rPr>
              <a:t>ect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,</a:t>
            </a:r>
            <a:r>
              <a:rPr dirty="0" sz="3000" spc="-31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140">
                <a:solidFill>
                  <a:srgbClr val="EEEEEE"/>
                </a:solidFill>
                <a:latin typeface="Tahoma"/>
                <a:cs typeface="Tahoma"/>
              </a:rPr>
              <a:t>p</a:t>
            </a:r>
            <a:r>
              <a:rPr dirty="0" sz="3000" spc="145">
                <a:solidFill>
                  <a:srgbClr val="EEEEEE"/>
                </a:solidFill>
                <a:latin typeface="Tahoma"/>
                <a:cs typeface="Tahoma"/>
              </a:rPr>
              <a:t>o</a:t>
            </a:r>
            <a:r>
              <a:rPr dirty="0" sz="3000" spc="14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000" spc="145">
                <a:solidFill>
                  <a:srgbClr val="EEEEEE"/>
                </a:solidFill>
                <a:latin typeface="Tahoma"/>
                <a:cs typeface="Tahoma"/>
              </a:rPr>
              <a:t>e</a:t>
            </a:r>
            <a:r>
              <a:rPr dirty="0" sz="3000" spc="150">
                <a:solidFill>
                  <a:srgbClr val="EEEEEE"/>
                </a:solidFill>
                <a:latin typeface="Tahoma"/>
                <a:cs typeface="Tahoma"/>
              </a:rPr>
              <a:t>n</a:t>
            </a:r>
            <a:r>
              <a:rPr dirty="0" sz="3000" spc="140">
                <a:solidFill>
                  <a:srgbClr val="EEEEEE"/>
                </a:solidFill>
                <a:latin typeface="Tahoma"/>
                <a:cs typeface="Tahoma"/>
              </a:rPr>
              <a:t>d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o  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assim </a:t>
            </a:r>
            <a:r>
              <a:rPr dirty="0" sz="3000" spc="-35">
                <a:solidFill>
                  <a:srgbClr val="EEEEEE"/>
                </a:solidFill>
                <a:latin typeface="Tahoma"/>
                <a:cs typeface="Tahoma"/>
              </a:rPr>
              <a:t>registrar-se </a:t>
            </a:r>
            <a:r>
              <a:rPr dirty="0" sz="3000" spc="60">
                <a:solidFill>
                  <a:srgbClr val="EEEEEE"/>
                </a:solidFill>
                <a:latin typeface="Tahoma"/>
                <a:cs typeface="Tahoma"/>
              </a:rPr>
              <a:t>no </a:t>
            </a:r>
            <a:r>
              <a:rPr dirty="0" sz="3000" spc="35">
                <a:solidFill>
                  <a:srgbClr val="EEEEEE"/>
                </a:solidFill>
                <a:latin typeface="Tahoma"/>
                <a:cs typeface="Tahoma"/>
              </a:rPr>
              <a:t>Subject 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para </a:t>
            </a:r>
            <a:r>
              <a:rPr dirty="0" sz="3000" spc="35">
                <a:solidFill>
                  <a:srgbClr val="EEEEEE"/>
                </a:solidFill>
                <a:latin typeface="Tahoma"/>
                <a:cs typeface="Tahoma"/>
              </a:rPr>
              <a:t>receber suas </a:t>
            </a:r>
            <a:r>
              <a:rPr dirty="0" sz="3000" spc="45">
                <a:solidFill>
                  <a:srgbClr val="EEEEEE"/>
                </a:solidFill>
                <a:latin typeface="Tahoma"/>
                <a:cs typeface="Tahoma"/>
              </a:rPr>
              <a:t>atualizações </a:t>
            </a:r>
            <a:r>
              <a:rPr dirty="0" sz="3000" spc="60">
                <a:solidFill>
                  <a:srgbClr val="EEEEEE"/>
                </a:solidFill>
                <a:latin typeface="Tahoma"/>
                <a:cs typeface="Tahoma"/>
              </a:rPr>
              <a:t>ou cancelar </a:t>
            </a:r>
            <a:r>
              <a:rPr dirty="0" sz="3000">
                <a:solidFill>
                  <a:srgbClr val="EEEEEE"/>
                </a:solidFill>
                <a:latin typeface="Tahoma"/>
                <a:cs typeface="Tahoma"/>
              </a:rPr>
              <a:t>o </a:t>
            </a:r>
            <a:r>
              <a:rPr dirty="0" sz="3000" spc="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EEEEEE"/>
                </a:solidFill>
                <a:latin typeface="Tahoma"/>
                <a:cs typeface="Tahoma"/>
              </a:rPr>
              <a:t>registro</a:t>
            </a:r>
            <a:r>
              <a:rPr dirty="0" sz="3000" spc="-29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assim</a:t>
            </a:r>
            <a:r>
              <a:rPr dirty="0" sz="3000" spc="-28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EEEEEE"/>
                </a:solidFill>
                <a:latin typeface="Tahoma"/>
                <a:cs typeface="Tahoma"/>
              </a:rPr>
              <a:t>deixando</a:t>
            </a:r>
            <a:r>
              <a:rPr dirty="0" sz="3000" spc="-190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EEEEEE"/>
                </a:solidFill>
                <a:latin typeface="Tahoma"/>
                <a:cs typeface="Tahoma"/>
              </a:rPr>
              <a:t>de</a:t>
            </a:r>
            <a:r>
              <a:rPr dirty="0" sz="3000" spc="-16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EEEEEE"/>
                </a:solidFill>
                <a:latin typeface="Tahoma"/>
                <a:cs typeface="Tahoma"/>
              </a:rPr>
              <a:t>receber</a:t>
            </a:r>
            <a:r>
              <a:rPr dirty="0" sz="3000" spc="-225">
                <a:solidFill>
                  <a:srgbClr val="EEEEEE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EEEEEE"/>
                </a:solidFill>
                <a:latin typeface="Tahoma"/>
                <a:cs typeface="Tahoma"/>
              </a:rPr>
              <a:t>atualizações.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674" y="285952"/>
            <a:ext cx="52127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20" b="1">
                <a:solidFill>
                  <a:srgbClr val="EEEEEE"/>
                </a:solidFill>
                <a:latin typeface="Tahoma"/>
                <a:cs typeface="Tahoma"/>
              </a:rPr>
              <a:t>Observer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29031" y="3047"/>
            <a:ext cx="5459095" cy="5450205"/>
          </a:xfrm>
          <a:custGeom>
            <a:avLst/>
            <a:gdLst/>
            <a:ahLst/>
            <a:cxnLst/>
            <a:rect l="l" t="t" r="r" b="b"/>
            <a:pathLst>
              <a:path w="5459094" h="5450205">
                <a:moveTo>
                  <a:pt x="5458968" y="0"/>
                </a:moveTo>
                <a:lnTo>
                  <a:pt x="0" y="0"/>
                </a:lnTo>
                <a:lnTo>
                  <a:pt x="5458968" y="5449697"/>
                </a:lnTo>
                <a:lnTo>
                  <a:pt x="5458968" y="0"/>
                </a:lnTo>
                <a:close/>
              </a:path>
            </a:pathLst>
          </a:custGeom>
          <a:solidFill>
            <a:srgbClr val="0D0D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516879"/>
            <a:ext cx="5788025" cy="4770120"/>
          </a:xfrm>
          <a:custGeom>
            <a:avLst/>
            <a:gdLst/>
            <a:ahLst/>
            <a:cxnLst/>
            <a:rect l="l" t="t" r="r" b="b"/>
            <a:pathLst>
              <a:path w="5788025" h="4770120">
                <a:moveTo>
                  <a:pt x="631964" y="4769828"/>
                </a:moveTo>
                <a:lnTo>
                  <a:pt x="0" y="4248988"/>
                </a:lnTo>
                <a:lnTo>
                  <a:pt x="0" y="4769828"/>
                </a:lnTo>
                <a:lnTo>
                  <a:pt x="631964" y="4769828"/>
                </a:lnTo>
                <a:close/>
              </a:path>
              <a:path w="5788025" h="4770120">
                <a:moveTo>
                  <a:pt x="1919224" y="4769828"/>
                </a:moveTo>
                <a:lnTo>
                  <a:pt x="0" y="3188081"/>
                </a:lnTo>
                <a:lnTo>
                  <a:pt x="0" y="3715893"/>
                </a:lnTo>
                <a:lnTo>
                  <a:pt x="1278763" y="4769828"/>
                </a:lnTo>
                <a:lnTo>
                  <a:pt x="1919224" y="4769828"/>
                </a:lnTo>
                <a:close/>
              </a:path>
              <a:path w="5788025" h="4770120">
                <a:moveTo>
                  <a:pt x="3209798" y="4769828"/>
                </a:moveTo>
                <a:lnTo>
                  <a:pt x="0" y="2124456"/>
                </a:lnTo>
                <a:lnTo>
                  <a:pt x="0" y="2652268"/>
                </a:lnTo>
                <a:lnTo>
                  <a:pt x="2569337" y="4769828"/>
                </a:lnTo>
                <a:lnTo>
                  <a:pt x="3209798" y="4769828"/>
                </a:lnTo>
                <a:close/>
              </a:path>
              <a:path w="5788025" h="4770120">
                <a:moveTo>
                  <a:pt x="4500245" y="4769840"/>
                </a:moveTo>
                <a:lnTo>
                  <a:pt x="0" y="1060958"/>
                </a:lnTo>
                <a:lnTo>
                  <a:pt x="0" y="1588770"/>
                </a:lnTo>
                <a:lnTo>
                  <a:pt x="3859784" y="4769828"/>
                </a:lnTo>
                <a:lnTo>
                  <a:pt x="4500245" y="4769840"/>
                </a:lnTo>
                <a:close/>
              </a:path>
              <a:path w="5788025" h="4770120">
                <a:moveTo>
                  <a:pt x="5787517" y="4769828"/>
                </a:moveTo>
                <a:lnTo>
                  <a:pt x="0" y="0"/>
                </a:lnTo>
                <a:lnTo>
                  <a:pt x="0" y="527812"/>
                </a:lnTo>
                <a:lnTo>
                  <a:pt x="5147056" y="4769828"/>
                </a:lnTo>
                <a:lnTo>
                  <a:pt x="5787517" y="476982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34" y="980007"/>
            <a:ext cx="12811125" cy="1383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900" spc="165"/>
              <a:t>M</a:t>
            </a:r>
            <a:r>
              <a:rPr dirty="0" sz="8900" spc="-25"/>
              <a:t>o</a:t>
            </a:r>
            <a:r>
              <a:rPr dirty="0" sz="8900" spc="250"/>
              <a:t>d</a:t>
            </a:r>
            <a:r>
              <a:rPr dirty="0" sz="8900" spc="-60"/>
              <a:t>e</a:t>
            </a:r>
            <a:r>
              <a:rPr dirty="0" sz="8900" spc="-100"/>
              <a:t>l</a:t>
            </a:r>
            <a:r>
              <a:rPr dirty="0" sz="8900" spc="-220"/>
              <a:t>a</a:t>
            </a:r>
            <a:r>
              <a:rPr dirty="0" sz="8900" spc="250"/>
              <a:t>g</a:t>
            </a:r>
            <a:r>
              <a:rPr dirty="0" sz="8900" spc="-60"/>
              <a:t>e</a:t>
            </a:r>
            <a:r>
              <a:rPr dirty="0" sz="8900" spc="5"/>
              <a:t>m</a:t>
            </a:r>
            <a:r>
              <a:rPr dirty="0" sz="8900" spc="-1070"/>
              <a:t> </a:t>
            </a:r>
            <a:r>
              <a:rPr dirty="0" sz="8900" spc="535"/>
              <a:t>C</a:t>
            </a:r>
            <a:r>
              <a:rPr dirty="0" sz="8900" spc="-25"/>
              <a:t>o</a:t>
            </a:r>
            <a:r>
              <a:rPr dirty="0" sz="8900" spc="-90"/>
              <a:t>n</a:t>
            </a:r>
            <a:r>
              <a:rPr dirty="0" sz="8900" spc="440"/>
              <a:t>c</a:t>
            </a:r>
            <a:r>
              <a:rPr dirty="0" sz="8900" spc="-60"/>
              <a:t>e</a:t>
            </a:r>
            <a:r>
              <a:rPr dirty="0" sz="8900" spc="-220"/>
              <a:t>i</a:t>
            </a:r>
            <a:r>
              <a:rPr dirty="0" sz="8900" spc="-340"/>
              <a:t>t</a:t>
            </a:r>
            <a:r>
              <a:rPr dirty="0" sz="8900" spc="-110"/>
              <a:t>u</a:t>
            </a:r>
            <a:r>
              <a:rPr dirty="0" sz="8900" spc="-220"/>
              <a:t>a</a:t>
            </a:r>
            <a:r>
              <a:rPr dirty="0" sz="8900"/>
              <a:t>l</a:t>
            </a:r>
            <a:endParaRPr sz="8900"/>
          </a:p>
        </p:txBody>
      </p:sp>
      <p:grpSp>
        <p:nvGrpSpPr>
          <p:cNvPr id="3" name="object 3"/>
          <p:cNvGrpSpPr/>
          <p:nvPr/>
        </p:nvGrpSpPr>
        <p:grpSpPr>
          <a:xfrm>
            <a:off x="963167" y="0"/>
            <a:ext cx="17325340" cy="10287000"/>
            <a:chOff x="963167" y="0"/>
            <a:chExt cx="17325340" cy="10287000"/>
          </a:xfrm>
        </p:grpSpPr>
        <p:sp>
          <p:nvSpPr>
            <p:cNvPr id="4" name="object 4"/>
            <p:cNvSpPr/>
            <p:nvPr/>
          </p:nvSpPr>
          <p:spPr>
            <a:xfrm>
              <a:off x="11533632" y="0"/>
              <a:ext cx="6754495" cy="6745605"/>
            </a:xfrm>
            <a:custGeom>
              <a:avLst/>
              <a:gdLst/>
              <a:ahLst/>
              <a:cxnLst/>
              <a:rect l="l" t="t" r="r" b="b"/>
              <a:pathLst>
                <a:path w="6754494" h="6745605">
                  <a:moveTo>
                    <a:pt x="6754368" y="0"/>
                  </a:moveTo>
                  <a:lnTo>
                    <a:pt x="0" y="0"/>
                  </a:lnTo>
                  <a:lnTo>
                    <a:pt x="6754368" y="6745224"/>
                  </a:lnTo>
                  <a:lnTo>
                    <a:pt x="6754368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451336" y="3450335"/>
              <a:ext cx="6837045" cy="6837045"/>
            </a:xfrm>
            <a:custGeom>
              <a:avLst/>
              <a:gdLst/>
              <a:ahLst/>
              <a:cxnLst/>
              <a:rect l="l" t="t" r="r" b="b"/>
              <a:pathLst>
                <a:path w="6837044" h="6837045">
                  <a:moveTo>
                    <a:pt x="6836664" y="6812483"/>
                  </a:moveTo>
                  <a:lnTo>
                    <a:pt x="6812534" y="6836638"/>
                  </a:lnTo>
                  <a:lnTo>
                    <a:pt x="6836664" y="6836638"/>
                  </a:lnTo>
                  <a:lnTo>
                    <a:pt x="6836664" y="6812483"/>
                  </a:lnTo>
                  <a:close/>
                </a:path>
                <a:path w="6837044" h="6837045">
                  <a:moveTo>
                    <a:pt x="6836664" y="5110480"/>
                  </a:moveTo>
                  <a:lnTo>
                    <a:pt x="5110480" y="6836638"/>
                  </a:lnTo>
                  <a:lnTo>
                    <a:pt x="5957189" y="6836638"/>
                  </a:lnTo>
                  <a:lnTo>
                    <a:pt x="6836664" y="5957201"/>
                  </a:lnTo>
                  <a:lnTo>
                    <a:pt x="6836664" y="5110480"/>
                  </a:lnTo>
                  <a:close/>
                </a:path>
                <a:path w="6837044" h="6837045">
                  <a:moveTo>
                    <a:pt x="6836664" y="3404108"/>
                  </a:moveTo>
                  <a:lnTo>
                    <a:pt x="3404108" y="6836638"/>
                  </a:lnTo>
                  <a:lnTo>
                    <a:pt x="4250944" y="6836638"/>
                  </a:lnTo>
                  <a:lnTo>
                    <a:pt x="6836664" y="4250944"/>
                  </a:lnTo>
                  <a:lnTo>
                    <a:pt x="6836664" y="3404108"/>
                  </a:lnTo>
                  <a:close/>
                </a:path>
                <a:path w="6837044" h="6837045">
                  <a:moveTo>
                    <a:pt x="6836664" y="1697863"/>
                  </a:moveTo>
                  <a:lnTo>
                    <a:pt x="1697850" y="6836638"/>
                  </a:lnTo>
                  <a:lnTo>
                    <a:pt x="2544572" y="6836638"/>
                  </a:lnTo>
                  <a:lnTo>
                    <a:pt x="6836664" y="2544572"/>
                  </a:lnTo>
                  <a:lnTo>
                    <a:pt x="6836664" y="1697863"/>
                  </a:lnTo>
                  <a:close/>
                </a:path>
                <a:path w="6837044" h="6837045">
                  <a:moveTo>
                    <a:pt x="6836664" y="0"/>
                  </a:moveTo>
                  <a:lnTo>
                    <a:pt x="0" y="6836638"/>
                  </a:lnTo>
                  <a:lnTo>
                    <a:pt x="842518" y="6836638"/>
                  </a:lnTo>
                  <a:lnTo>
                    <a:pt x="6836664" y="842518"/>
                  </a:lnTo>
                  <a:lnTo>
                    <a:pt x="6836664" y="0"/>
                  </a:lnTo>
                  <a:close/>
                </a:path>
              </a:pathLst>
            </a:custGeom>
            <a:solidFill>
              <a:srgbClr val="12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7" y="2855976"/>
              <a:ext cx="11314176" cy="640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4602479"/>
            <a:ext cx="112775" cy="1127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6059423"/>
            <a:ext cx="112775" cy="11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7031737"/>
            <a:ext cx="112775" cy="112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8488681"/>
            <a:ext cx="112775" cy="1127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0655" marR="373380">
              <a:lnSpc>
                <a:spcPct val="115700"/>
              </a:lnSpc>
              <a:spcBef>
                <a:spcPts val="100"/>
              </a:spcBef>
            </a:pPr>
            <a:r>
              <a:rPr dirty="0" spc="5"/>
              <a:t>O</a:t>
            </a:r>
            <a:r>
              <a:rPr dirty="0" spc="-175"/>
              <a:t> </a:t>
            </a:r>
            <a:r>
              <a:rPr dirty="0" u="heavy" spc="70">
                <a:uFill>
                  <a:solidFill>
                    <a:srgbClr val="EEEEEE"/>
                  </a:solidFill>
                </a:uFill>
                <a:hlinkClick r:id="rId3"/>
              </a:rPr>
              <a:t>Chain</a:t>
            </a:r>
            <a:r>
              <a:rPr dirty="0" u="heavy" spc="-105">
                <a:uFill>
                  <a:solidFill>
                    <a:srgbClr val="EEEEEE"/>
                  </a:solidFill>
                </a:uFill>
                <a:hlinkClick r:id="rId3"/>
              </a:rPr>
              <a:t> </a:t>
            </a:r>
            <a:r>
              <a:rPr dirty="0" u="heavy" spc="10">
                <a:uFill>
                  <a:solidFill>
                    <a:srgbClr val="EEEEEE"/>
                  </a:solidFill>
                </a:uFill>
                <a:hlinkClick r:id="rId3"/>
              </a:rPr>
              <a:t>of</a:t>
            </a:r>
            <a:r>
              <a:rPr dirty="0" u="heavy" spc="-229">
                <a:uFill>
                  <a:solidFill>
                    <a:srgbClr val="EEEEEE"/>
                  </a:solidFill>
                </a:uFill>
                <a:hlinkClick r:id="rId3"/>
              </a:rPr>
              <a:t> </a:t>
            </a:r>
            <a:r>
              <a:rPr dirty="0" u="heavy" spc="40">
                <a:uFill>
                  <a:solidFill>
                    <a:srgbClr val="EEEEEE"/>
                  </a:solidFill>
                </a:uFill>
                <a:hlinkClick r:id="rId3"/>
              </a:rPr>
              <a:t>Responsibility</a:t>
            </a:r>
            <a:r>
              <a:rPr dirty="0" spc="40"/>
              <a:t>,</a:t>
            </a:r>
            <a:r>
              <a:rPr dirty="0" spc="-305"/>
              <a:t> </a:t>
            </a:r>
            <a:r>
              <a:rPr dirty="0" u="heavy" spc="65">
                <a:uFill>
                  <a:solidFill>
                    <a:srgbClr val="EEEEEE"/>
                  </a:solidFill>
                </a:uFill>
                <a:hlinkClick r:id="rId4"/>
              </a:rPr>
              <a:t>Command</a:t>
            </a:r>
            <a:r>
              <a:rPr dirty="0" spc="65"/>
              <a:t>,</a:t>
            </a:r>
            <a:r>
              <a:rPr dirty="0" spc="-204"/>
              <a:t> </a:t>
            </a:r>
            <a:r>
              <a:rPr dirty="0" u="heavy" spc="60">
                <a:uFill>
                  <a:solidFill>
                    <a:srgbClr val="EEEEEE"/>
                  </a:solidFill>
                </a:uFill>
                <a:hlinkClick r:id="rId5"/>
              </a:rPr>
              <a:t>Mediator</a:t>
            </a:r>
            <a:r>
              <a:rPr dirty="0" spc="-200">
                <a:hlinkClick r:id="rId5"/>
              </a:rPr>
              <a:t> </a:t>
            </a:r>
            <a:r>
              <a:rPr dirty="0" spc="5"/>
              <a:t>e</a:t>
            </a:r>
            <a:r>
              <a:rPr dirty="0" spc="-200"/>
              <a:t> </a:t>
            </a:r>
            <a:r>
              <a:rPr dirty="0" u="heavy" spc="40">
                <a:uFill>
                  <a:solidFill>
                    <a:srgbClr val="EEEEEE"/>
                  </a:solidFill>
                </a:uFill>
                <a:hlinkClick r:id="rId6"/>
              </a:rPr>
              <a:t>Observer</a:t>
            </a:r>
            <a:r>
              <a:rPr dirty="0" spc="-275">
                <a:hlinkClick r:id="rId6"/>
              </a:rPr>
              <a:t> </a:t>
            </a:r>
            <a:r>
              <a:rPr dirty="0" spc="60"/>
              <a:t>abrangem</a:t>
            </a:r>
            <a:r>
              <a:rPr dirty="0" spc="-245"/>
              <a:t> </a:t>
            </a:r>
            <a:r>
              <a:rPr dirty="0" spc="-10"/>
              <a:t>várias</a:t>
            </a:r>
            <a:r>
              <a:rPr dirty="0" spc="-200"/>
              <a:t> </a:t>
            </a:r>
            <a:r>
              <a:rPr dirty="0" spc="20"/>
              <a:t>maneiras</a:t>
            </a:r>
            <a:r>
              <a:rPr dirty="0" spc="-220"/>
              <a:t> </a:t>
            </a:r>
            <a:r>
              <a:rPr dirty="0" spc="65"/>
              <a:t>de</a:t>
            </a:r>
            <a:r>
              <a:rPr dirty="0" spc="-145"/>
              <a:t> </a:t>
            </a:r>
            <a:r>
              <a:rPr dirty="0" spc="20"/>
              <a:t>se </a:t>
            </a:r>
            <a:r>
              <a:rPr dirty="0" spc="-844"/>
              <a:t> </a:t>
            </a:r>
            <a:r>
              <a:rPr dirty="0" spc="75"/>
              <a:t>conectar</a:t>
            </a:r>
            <a:r>
              <a:rPr dirty="0" spc="-345"/>
              <a:t> </a:t>
            </a:r>
            <a:r>
              <a:rPr dirty="0" spc="20"/>
              <a:t>remetentes</a:t>
            </a:r>
            <a:r>
              <a:rPr dirty="0" spc="-245"/>
              <a:t> </a:t>
            </a:r>
            <a:r>
              <a:rPr dirty="0" spc="5"/>
              <a:t>e</a:t>
            </a:r>
            <a:r>
              <a:rPr dirty="0" spc="-204"/>
              <a:t> </a:t>
            </a:r>
            <a:r>
              <a:rPr dirty="0" spc="20"/>
              <a:t>destinatários</a:t>
            </a:r>
            <a:r>
              <a:rPr dirty="0" spc="-175"/>
              <a:t> </a:t>
            </a:r>
            <a:r>
              <a:rPr dirty="0" spc="90"/>
              <a:t>de</a:t>
            </a:r>
            <a:r>
              <a:rPr dirty="0" spc="-204"/>
              <a:t> </a:t>
            </a:r>
            <a:r>
              <a:rPr dirty="0" spc="95"/>
              <a:t>pedidos:</a:t>
            </a:r>
          </a:p>
          <a:p>
            <a:pPr marL="757555" marR="521970">
              <a:lnSpc>
                <a:spcPct val="115700"/>
              </a:lnSpc>
              <a:spcBef>
                <a:spcPts val="20"/>
              </a:spcBef>
            </a:pPr>
            <a:r>
              <a:rPr dirty="0" spc="5"/>
              <a:t>O</a:t>
            </a:r>
            <a:r>
              <a:rPr dirty="0" spc="-175"/>
              <a:t> </a:t>
            </a:r>
            <a:r>
              <a:rPr dirty="0" spc="95"/>
              <a:t>Ch</a:t>
            </a:r>
            <a:r>
              <a:rPr dirty="0" spc="85"/>
              <a:t>ai</a:t>
            </a:r>
            <a:r>
              <a:rPr dirty="0" spc="5"/>
              <a:t>n</a:t>
            </a:r>
            <a:r>
              <a:rPr dirty="0" spc="-120"/>
              <a:t> </a:t>
            </a:r>
            <a:r>
              <a:rPr dirty="0" spc="15"/>
              <a:t>o</a:t>
            </a:r>
            <a:r>
              <a:rPr dirty="0"/>
              <a:t>f</a:t>
            </a:r>
            <a:r>
              <a:rPr dirty="0" spc="-229"/>
              <a:t> </a:t>
            </a:r>
            <a:r>
              <a:rPr dirty="0" spc="60"/>
              <a:t>R</a:t>
            </a:r>
            <a:r>
              <a:rPr dirty="0" spc="80"/>
              <a:t>e</a:t>
            </a:r>
            <a:r>
              <a:rPr dirty="0" spc="65"/>
              <a:t>s</a:t>
            </a:r>
            <a:r>
              <a:rPr dirty="0" spc="80"/>
              <a:t>p</a:t>
            </a:r>
            <a:r>
              <a:rPr dirty="0" spc="35"/>
              <a:t>o</a:t>
            </a:r>
            <a:r>
              <a:rPr dirty="0" spc="65"/>
              <a:t>n</a:t>
            </a:r>
            <a:r>
              <a:rPr dirty="0" spc="40"/>
              <a:t>s</a:t>
            </a:r>
            <a:r>
              <a:rPr dirty="0" spc="60"/>
              <a:t>i</a:t>
            </a:r>
            <a:r>
              <a:rPr dirty="0" spc="55"/>
              <a:t>b</a:t>
            </a:r>
            <a:r>
              <a:rPr dirty="0" spc="60"/>
              <a:t>i</a:t>
            </a:r>
            <a:r>
              <a:rPr dirty="0" spc="35"/>
              <a:t>l</a:t>
            </a:r>
            <a:r>
              <a:rPr dirty="0" spc="60"/>
              <a:t>i</a:t>
            </a:r>
            <a:r>
              <a:rPr dirty="0" spc="55"/>
              <a:t>t</a:t>
            </a:r>
            <a:r>
              <a:rPr dirty="0" spc="5"/>
              <a:t>y</a:t>
            </a:r>
            <a:r>
              <a:rPr dirty="0" spc="-225"/>
              <a:t> </a:t>
            </a:r>
            <a:r>
              <a:rPr dirty="0" spc="55"/>
              <a:t>p</a:t>
            </a:r>
            <a:r>
              <a:rPr dirty="0" spc="40"/>
              <a:t>ass</a:t>
            </a:r>
            <a:r>
              <a:rPr dirty="0" spc="5"/>
              <a:t>a</a:t>
            </a:r>
            <a:r>
              <a:rPr dirty="0" spc="-185"/>
              <a:t> </a:t>
            </a:r>
            <a:r>
              <a:rPr dirty="0" spc="70"/>
              <a:t>u</a:t>
            </a:r>
            <a:r>
              <a:rPr dirty="0" spc="10"/>
              <a:t>m</a:t>
            </a:r>
            <a:r>
              <a:rPr dirty="0" spc="-180"/>
              <a:t> </a:t>
            </a:r>
            <a:r>
              <a:rPr dirty="0" spc="130"/>
              <a:t>ped</a:t>
            </a:r>
            <a:r>
              <a:rPr dirty="0" spc="105"/>
              <a:t>i</a:t>
            </a:r>
            <a:r>
              <a:rPr dirty="0" spc="130"/>
              <a:t>d</a:t>
            </a:r>
            <a:r>
              <a:rPr dirty="0" spc="5"/>
              <a:t>o</a:t>
            </a:r>
            <a:r>
              <a:rPr dirty="0" spc="-165"/>
              <a:t> </a:t>
            </a:r>
            <a:r>
              <a:rPr dirty="0" spc="65"/>
              <a:t>s</a:t>
            </a:r>
            <a:r>
              <a:rPr dirty="0" spc="80"/>
              <a:t>eq</a:t>
            </a:r>
            <a:r>
              <a:rPr dirty="0" spc="65"/>
              <a:t>u</a:t>
            </a:r>
            <a:r>
              <a:rPr dirty="0" spc="80"/>
              <a:t>e</a:t>
            </a:r>
            <a:r>
              <a:rPr dirty="0" spc="65"/>
              <a:t>n</a:t>
            </a:r>
            <a:r>
              <a:rPr dirty="0" spc="70"/>
              <a:t>c</a:t>
            </a:r>
            <a:r>
              <a:rPr dirty="0" spc="60"/>
              <a:t>i</a:t>
            </a:r>
            <a:r>
              <a:rPr dirty="0" spc="60"/>
              <a:t>a</a:t>
            </a:r>
            <a:r>
              <a:rPr dirty="0" spc="60"/>
              <a:t>l</a:t>
            </a:r>
            <a:r>
              <a:rPr dirty="0" spc="80"/>
              <a:t>me</a:t>
            </a:r>
            <a:r>
              <a:rPr dirty="0" spc="65"/>
              <a:t>n</a:t>
            </a:r>
            <a:r>
              <a:rPr dirty="0" spc="55"/>
              <a:t>t</a:t>
            </a:r>
            <a:r>
              <a:rPr dirty="0" spc="5"/>
              <a:t>e</a:t>
            </a:r>
            <a:r>
              <a:rPr dirty="0" spc="-229"/>
              <a:t> </a:t>
            </a:r>
            <a:r>
              <a:rPr dirty="0" spc="65"/>
              <a:t>a</a:t>
            </a:r>
            <a:r>
              <a:rPr dirty="0" spc="5"/>
              <a:t>o</a:t>
            </a:r>
            <a:r>
              <a:rPr dirty="0" spc="-180"/>
              <a:t> </a:t>
            </a:r>
            <a:r>
              <a:rPr dirty="0" spc="105"/>
              <a:t>lo</a:t>
            </a:r>
            <a:r>
              <a:rPr dirty="0" spc="114"/>
              <a:t>n</a:t>
            </a:r>
            <a:r>
              <a:rPr dirty="0" spc="130"/>
              <a:t>g</a:t>
            </a:r>
            <a:r>
              <a:rPr dirty="0" spc="5"/>
              <a:t>o</a:t>
            </a:r>
            <a:r>
              <a:rPr dirty="0" spc="-185"/>
              <a:t> </a:t>
            </a:r>
            <a:r>
              <a:rPr dirty="0" spc="135"/>
              <a:t>d</a:t>
            </a:r>
            <a:r>
              <a:rPr dirty="0" spc="5"/>
              <a:t>e</a:t>
            </a:r>
            <a:r>
              <a:rPr dirty="0" spc="-130"/>
              <a:t> </a:t>
            </a:r>
            <a:r>
              <a:rPr dirty="0" spc="70"/>
              <a:t>u</a:t>
            </a:r>
            <a:r>
              <a:rPr dirty="0" spc="10"/>
              <a:t>m</a:t>
            </a:r>
            <a:r>
              <a:rPr dirty="0" spc="-180"/>
              <a:t> </a:t>
            </a:r>
            <a:r>
              <a:rPr dirty="0" spc="45"/>
              <a:t>c</a:t>
            </a:r>
            <a:r>
              <a:rPr dirty="0" spc="35"/>
              <a:t>orr</a:t>
            </a:r>
            <a:r>
              <a:rPr dirty="0" spc="55"/>
              <a:t>e</a:t>
            </a:r>
            <a:r>
              <a:rPr dirty="0" spc="40"/>
              <a:t>n</a:t>
            </a:r>
            <a:r>
              <a:rPr dirty="0" spc="30"/>
              <a:t>t</a:t>
            </a:r>
            <a:r>
              <a:rPr dirty="0"/>
              <a:t>e  </a:t>
            </a:r>
            <a:r>
              <a:rPr dirty="0" spc="60"/>
              <a:t>dinâmica</a:t>
            </a:r>
            <a:r>
              <a:rPr dirty="0" spc="-180"/>
              <a:t> </a:t>
            </a:r>
            <a:r>
              <a:rPr dirty="0" spc="70"/>
              <a:t>de</a:t>
            </a:r>
            <a:r>
              <a:rPr dirty="0" spc="-155"/>
              <a:t> </a:t>
            </a:r>
            <a:r>
              <a:rPr dirty="0" spc="60"/>
              <a:t>potenciais</a:t>
            </a:r>
            <a:r>
              <a:rPr dirty="0" spc="-200"/>
              <a:t> </a:t>
            </a:r>
            <a:r>
              <a:rPr dirty="0" spc="15"/>
              <a:t>destinatários</a:t>
            </a:r>
            <a:r>
              <a:rPr dirty="0" spc="-80"/>
              <a:t> </a:t>
            </a:r>
            <a:r>
              <a:rPr dirty="0" spc="-5"/>
              <a:t>até</a:t>
            </a:r>
            <a:r>
              <a:rPr dirty="0" spc="-225"/>
              <a:t> </a:t>
            </a:r>
            <a:r>
              <a:rPr dirty="0" spc="80"/>
              <a:t>que</a:t>
            </a:r>
            <a:r>
              <a:rPr dirty="0" spc="-175"/>
              <a:t> </a:t>
            </a:r>
            <a:r>
              <a:rPr dirty="0" spc="35"/>
              <a:t>um</a:t>
            </a:r>
            <a:r>
              <a:rPr dirty="0" spc="-175"/>
              <a:t> </a:t>
            </a:r>
            <a:r>
              <a:rPr dirty="0" spc="60"/>
              <a:t>deles</a:t>
            </a:r>
            <a:r>
              <a:rPr dirty="0" spc="-190"/>
              <a:t> </a:t>
            </a:r>
            <a:r>
              <a:rPr dirty="0" spc="10"/>
              <a:t>atua</a:t>
            </a:r>
            <a:r>
              <a:rPr dirty="0" spc="-229"/>
              <a:t> </a:t>
            </a:r>
            <a:r>
              <a:rPr dirty="0" spc="60"/>
              <a:t>no</a:t>
            </a:r>
            <a:r>
              <a:rPr dirty="0" spc="-175"/>
              <a:t> </a:t>
            </a:r>
            <a:r>
              <a:rPr dirty="0" spc="65"/>
              <a:t>pedido.</a:t>
            </a:r>
          </a:p>
          <a:p>
            <a:pPr marL="147955">
              <a:lnSpc>
                <a:spcPct val="100000"/>
              </a:lnSpc>
              <a:spcBef>
                <a:spcPts val="10"/>
              </a:spcBef>
            </a:pPr>
            <a:endParaRPr sz="3900"/>
          </a:p>
          <a:p>
            <a:pPr marL="757555">
              <a:lnSpc>
                <a:spcPct val="100000"/>
              </a:lnSpc>
            </a:pPr>
            <a:r>
              <a:rPr dirty="0" spc="5"/>
              <a:t>O</a:t>
            </a:r>
            <a:r>
              <a:rPr dirty="0" spc="-145"/>
              <a:t> </a:t>
            </a:r>
            <a:r>
              <a:rPr dirty="0" spc="100"/>
              <a:t>Command</a:t>
            </a:r>
            <a:r>
              <a:rPr dirty="0" spc="-190"/>
              <a:t> </a:t>
            </a:r>
            <a:r>
              <a:rPr dirty="0" spc="60"/>
              <a:t>estabelece</a:t>
            </a:r>
            <a:r>
              <a:rPr dirty="0" spc="-190"/>
              <a:t> </a:t>
            </a:r>
            <a:r>
              <a:rPr dirty="0" spc="75"/>
              <a:t>conexões</a:t>
            </a:r>
            <a:r>
              <a:rPr dirty="0" spc="-229"/>
              <a:t> </a:t>
            </a:r>
            <a:r>
              <a:rPr dirty="0" spc="60"/>
              <a:t>unidirecionais</a:t>
            </a:r>
            <a:r>
              <a:rPr dirty="0" spc="-229"/>
              <a:t> </a:t>
            </a:r>
            <a:r>
              <a:rPr dirty="0" spc="15"/>
              <a:t>entre</a:t>
            </a:r>
            <a:r>
              <a:rPr dirty="0" spc="-235"/>
              <a:t> </a:t>
            </a:r>
            <a:r>
              <a:rPr dirty="0" spc="20"/>
              <a:t>remetentes</a:t>
            </a:r>
            <a:r>
              <a:rPr dirty="0" spc="-210"/>
              <a:t> </a:t>
            </a:r>
            <a:r>
              <a:rPr dirty="0" spc="5"/>
              <a:t>e</a:t>
            </a:r>
            <a:r>
              <a:rPr dirty="0" spc="-200"/>
              <a:t> </a:t>
            </a:r>
            <a:r>
              <a:rPr dirty="0" spc="15"/>
              <a:t>destinatários.</a:t>
            </a:r>
          </a:p>
          <a:p>
            <a:pPr marL="147955">
              <a:lnSpc>
                <a:spcPct val="100000"/>
              </a:lnSpc>
              <a:spcBef>
                <a:spcPts val="35"/>
              </a:spcBef>
            </a:pPr>
            <a:endParaRPr sz="2800"/>
          </a:p>
          <a:p>
            <a:pPr marL="757555" marR="5080">
              <a:lnSpc>
                <a:spcPct val="115599"/>
              </a:lnSpc>
            </a:pPr>
            <a:r>
              <a:rPr dirty="0" spc="5"/>
              <a:t>O</a:t>
            </a:r>
            <a:r>
              <a:rPr dirty="0" spc="-165"/>
              <a:t> </a:t>
            </a:r>
            <a:r>
              <a:rPr dirty="0" spc="60"/>
              <a:t>Mediator</a:t>
            </a:r>
            <a:r>
              <a:rPr dirty="0" spc="-200"/>
              <a:t> </a:t>
            </a:r>
            <a:r>
              <a:rPr dirty="0" spc="40"/>
              <a:t>elimina</a:t>
            </a:r>
            <a:r>
              <a:rPr dirty="0" spc="-215"/>
              <a:t> </a:t>
            </a:r>
            <a:r>
              <a:rPr dirty="0" spc="10"/>
              <a:t>as</a:t>
            </a:r>
            <a:r>
              <a:rPr dirty="0" spc="-210"/>
              <a:t> </a:t>
            </a:r>
            <a:r>
              <a:rPr dirty="0" spc="75"/>
              <a:t>conexões</a:t>
            </a:r>
            <a:r>
              <a:rPr dirty="0" spc="-210"/>
              <a:t> </a:t>
            </a:r>
            <a:r>
              <a:rPr dirty="0" spc="15"/>
              <a:t>diretas</a:t>
            </a:r>
            <a:r>
              <a:rPr dirty="0" spc="-215"/>
              <a:t> </a:t>
            </a:r>
            <a:r>
              <a:rPr dirty="0" spc="15"/>
              <a:t>entre</a:t>
            </a:r>
            <a:r>
              <a:rPr dirty="0" spc="-225"/>
              <a:t> </a:t>
            </a:r>
            <a:r>
              <a:rPr dirty="0" spc="20"/>
              <a:t>remetentes</a:t>
            </a:r>
            <a:r>
              <a:rPr dirty="0" spc="-229"/>
              <a:t> </a:t>
            </a:r>
            <a:r>
              <a:rPr dirty="0" spc="5"/>
              <a:t>e</a:t>
            </a:r>
            <a:r>
              <a:rPr dirty="0" spc="-170"/>
              <a:t> </a:t>
            </a:r>
            <a:r>
              <a:rPr dirty="0" spc="10"/>
              <a:t>destinatários,</a:t>
            </a:r>
            <a:r>
              <a:rPr dirty="0" spc="-280"/>
              <a:t> </a:t>
            </a:r>
            <a:r>
              <a:rPr dirty="0" spc="40"/>
              <a:t>forçando-os</a:t>
            </a:r>
            <a:r>
              <a:rPr dirty="0" spc="-285"/>
              <a:t> </a:t>
            </a:r>
            <a:r>
              <a:rPr dirty="0" spc="5"/>
              <a:t>a</a:t>
            </a:r>
            <a:r>
              <a:rPr dirty="0" spc="-235"/>
              <a:t> </a:t>
            </a:r>
            <a:r>
              <a:rPr dirty="0" spc="20"/>
              <a:t>se </a:t>
            </a:r>
            <a:r>
              <a:rPr dirty="0" spc="-844"/>
              <a:t> </a:t>
            </a:r>
            <a:r>
              <a:rPr dirty="0" spc="85"/>
              <a:t>comunicar</a:t>
            </a:r>
            <a:r>
              <a:rPr dirty="0" spc="-345"/>
              <a:t> </a:t>
            </a:r>
            <a:r>
              <a:rPr dirty="0" spc="30"/>
              <a:t>indiretamente</a:t>
            </a:r>
            <a:r>
              <a:rPr dirty="0" spc="-200"/>
              <a:t> </a:t>
            </a:r>
            <a:r>
              <a:rPr dirty="0" spc="-5"/>
              <a:t>através</a:t>
            </a:r>
            <a:r>
              <a:rPr dirty="0" spc="-220"/>
              <a:t> </a:t>
            </a:r>
            <a:r>
              <a:rPr dirty="0" spc="90"/>
              <a:t>de</a:t>
            </a:r>
            <a:r>
              <a:rPr dirty="0" spc="-180"/>
              <a:t> </a:t>
            </a:r>
            <a:r>
              <a:rPr dirty="0" spc="50"/>
              <a:t>um</a:t>
            </a:r>
            <a:r>
              <a:rPr dirty="0" spc="-229"/>
              <a:t> </a:t>
            </a:r>
            <a:r>
              <a:rPr dirty="0" spc="20"/>
              <a:t>objeto</a:t>
            </a:r>
            <a:r>
              <a:rPr dirty="0" spc="-130"/>
              <a:t> </a:t>
            </a:r>
            <a:r>
              <a:rPr dirty="0" spc="60"/>
              <a:t>mediador.</a:t>
            </a:r>
          </a:p>
          <a:p>
            <a:pPr marL="147955">
              <a:lnSpc>
                <a:spcPct val="100000"/>
              </a:lnSpc>
              <a:spcBef>
                <a:spcPts val="25"/>
              </a:spcBef>
            </a:pPr>
            <a:endParaRPr sz="3100"/>
          </a:p>
          <a:p>
            <a:pPr marL="757555" marR="1766570">
              <a:lnSpc>
                <a:spcPct val="116399"/>
              </a:lnSpc>
            </a:pPr>
            <a:r>
              <a:rPr dirty="0" spc="5"/>
              <a:t>O</a:t>
            </a:r>
            <a:r>
              <a:rPr dirty="0" spc="-165"/>
              <a:t> </a:t>
            </a:r>
            <a:r>
              <a:rPr dirty="0" spc="45"/>
              <a:t>Observer</a:t>
            </a:r>
            <a:r>
              <a:rPr dirty="0" spc="-290"/>
              <a:t> </a:t>
            </a:r>
            <a:r>
              <a:rPr dirty="0" spc="20"/>
              <a:t>permite</a:t>
            </a:r>
            <a:r>
              <a:rPr dirty="0" spc="-175"/>
              <a:t> </a:t>
            </a:r>
            <a:r>
              <a:rPr dirty="0" spc="80"/>
              <a:t>que</a:t>
            </a:r>
            <a:r>
              <a:rPr dirty="0" spc="-135"/>
              <a:t> </a:t>
            </a:r>
            <a:r>
              <a:rPr dirty="0" spc="15"/>
              <a:t>destinatários</a:t>
            </a:r>
            <a:r>
              <a:rPr dirty="0" spc="-90"/>
              <a:t> </a:t>
            </a:r>
            <a:r>
              <a:rPr dirty="0" spc="20"/>
              <a:t>inscrevam-se</a:t>
            </a:r>
            <a:r>
              <a:rPr dirty="0" spc="-240"/>
              <a:t> </a:t>
            </a:r>
            <a:r>
              <a:rPr dirty="0" spc="55"/>
              <a:t>ou</a:t>
            </a:r>
            <a:r>
              <a:rPr dirty="0" spc="-160"/>
              <a:t> </a:t>
            </a:r>
            <a:r>
              <a:rPr dirty="0" spc="80"/>
              <a:t>cancelem</a:t>
            </a:r>
            <a:r>
              <a:rPr dirty="0" spc="-175"/>
              <a:t> </a:t>
            </a:r>
            <a:r>
              <a:rPr dirty="0" spc="30"/>
              <a:t>sua</a:t>
            </a:r>
            <a:r>
              <a:rPr dirty="0" spc="-185"/>
              <a:t> </a:t>
            </a:r>
            <a:r>
              <a:rPr dirty="0" spc="55"/>
              <a:t>inscrição </a:t>
            </a:r>
            <a:r>
              <a:rPr dirty="0" spc="-844"/>
              <a:t> </a:t>
            </a:r>
            <a:r>
              <a:rPr dirty="0" spc="55"/>
              <a:t>dinamicamente</a:t>
            </a:r>
            <a:r>
              <a:rPr dirty="0" spc="-229"/>
              <a:t> </a:t>
            </a:r>
            <a:r>
              <a:rPr dirty="0" spc="20"/>
              <a:t>para</a:t>
            </a:r>
            <a:r>
              <a:rPr dirty="0" spc="-250"/>
              <a:t> </a:t>
            </a:r>
            <a:r>
              <a:rPr dirty="0" spc="75"/>
              <a:t>receber</a:t>
            </a:r>
            <a:r>
              <a:rPr dirty="0" spc="-415"/>
              <a:t> </a:t>
            </a:r>
            <a:r>
              <a:rPr dirty="0" spc="95"/>
              <a:t>pedidos.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4525" y="147650"/>
            <a:ext cx="8549640" cy="2769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0" spc="-565">
                <a:solidFill>
                  <a:srgbClr val="EEEEEE"/>
                </a:solidFill>
              </a:rPr>
              <a:t>R</a:t>
            </a:r>
            <a:r>
              <a:rPr dirty="0" sz="9000" spc="-40">
                <a:solidFill>
                  <a:srgbClr val="EEEEEE"/>
                </a:solidFill>
              </a:rPr>
              <a:t>e</a:t>
            </a:r>
            <a:r>
              <a:rPr dirty="0" sz="9000" spc="-105">
                <a:solidFill>
                  <a:srgbClr val="EEEEEE"/>
                </a:solidFill>
              </a:rPr>
              <a:t>l</a:t>
            </a:r>
            <a:r>
              <a:rPr dirty="0" sz="9000" spc="-254">
                <a:solidFill>
                  <a:srgbClr val="EEEEEE"/>
                </a:solidFill>
              </a:rPr>
              <a:t>a</a:t>
            </a:r>
            <a:r>
              <a:rPr dirty="0" sz="9000" spc="409">
                <a:solidFill>
                  <a:srgbClr val="EEEEEE"/>
                </a:solidFill>
              </a:rPr>
              <a:t>ç</a:t>
            </a:r>
            <a:r>
              <a:rPr dirty="0" sz="9000" spc="-60">
                <a:solidFill>
                  <a:srgbClr val="EEEEEE"/>
                </a:solidFill>
              </a:rPr>
              <a:t>õ</a:t>
            </a:r>
            <a:r>
              <a:rPr dirty="0" sz="9000" spc="-45">
                <a:solidFill>
                  <a:srgbClr val="EEEEEE"/>
                </a:solidFill>
              </a:rPr>
              <a:t>e</a:t>
            </a:r>
            <a:r>
              <a:rPr dirty="0" sz="9000">
                <a:solidFill>
                  <a:srgbClr val="EEEEEE"/>
                </a:solidFill>
              </a:rPr>
              <a:t>s</a:t>
            </a:r>
            <a:r>
              <a:rPr dirty="0" sz="9000" spc="-980">
                <a:solidFill>
                  <a:srgbClr val="EEEEEE"/>
                </a:solidFill>
              </a:rPr>
              <a:t> </a:t>
            </a:r>
            <a:r>
              <a:rPr dirty="0" sz="9000" spc="409">
                <a:solidFill>
                  <a:srgbClr val="EEEEEE"/>
                </a:solidFill>
              </a:rPr>
              <a:t>c</a:t>
            </a:r>
            <a:r>
              <a:rPr dirty="0" sz="9000" spc="-65">
                <a:solidFill>
                  <a:srgbClr val="EEEEEE"/>
                </a:solidFill>
              </a:rPr>
              <a:t>o</a:t>
            </a:r>
            <a:r>
              <a:rPr dirty="0" sz="9000">
                <a:solidFill>
                  <a:srgbClr val="EEEEEE"/>
                </a:solidFill>
              </a:rPr>
              <a:t>m  </a:t>
            </a:r>
            <a:r>
              <a:rPr dirty="0" sz="9000" spc="50">
                <a:solidFill>
                  <a:srgbClr val="EEEEEE"/>
                </a:solidFill>
              </a:rPr>
              <a:t>O</a:t>
            </a:r>
            <a:r>
              <a:rPr dirty="0" sz="9000" spc="-120">
                <a:solidFill>
                  <a:srgbClr val="EEEEEE"/>
                </a:solidFill>
              </a:rPr>
              <a:t>u</a:t>
            </a:r>
            <a:r>
              <a:rPr dirty="0" sz="9000" spc="-335">
                <a:solidFill>
                  <a:srgbClr val="EEEEEE"/>
                </a:solidFill>
              </a:rPr>
              <a:t>t</a:t>
            </a:r>
            <a:r>
              <a:rPr dirty="0" sz="9000" spc="-330">
                <a:solidFill>
                  <a:srgbClr val="EEEEEE"/>
                </a:solidFill>
              </a:rPr>
              <a:t>r</a:t>
            </a:r>
            <a:r>
              <a:rPr dirty="0" sz="9000" spc="-65">
                <a:solidFill>
                  <a:srgbClr val="EEEEEE"/>
                </a:solidFill>
              </a:rPr>
              <a:t>o</a:t>
            </a:r>
            <a:r>
              <a:rPr dirty="0" sz="9000">
                <a:solidFill>
                  <a:srgbClr val="EEEEEE"/>
                </a:solidFill>
              </a:rPr>
              <a:t>s</a:t>
            </a:r>
            <a:r>
              <a:rPr dirty="0" sz="9000" spc="-1005">
                <a:solidFill>
                  <a:srgbClr val="EEEEEE"/>
                </a:solidFill>
              </a:rPr>
              <a:t> </a:t>
            </a:r>
            <a:r>
              <a:rPr dirty="0" sz="9000" spc="-229">
                <a:solidFill>
                  <a:srgbClr val="EEEEEE"/>
                </a:solidFill>
              </a:rPr>
              <a:t>P</a:t>
            </a:r>
            <a:r>
              <a:rPr dirty="0" sz="9000" spc="-254">
                <a:solidFill>
                  <a:srgbClr val="EEEEEE"/>
                </a:solidFill>
              </a:rPr>
              <a:t>a</a:t>
            </a:r>
            <a:r>
              <a:rPr dirty="0" sz="9000" spc="235">
                <a:solidFill>
                  <a:srgbClr val="EEEEEE"/>
                </a:solidFill>
              </a:rPr>
              <a:t>d</a:t>
            </a:r>
            <a:r>
              <a:rPr dirty="0" sz="9000" spc="-330">
                <a:solidFill>
                  <a:srgbClr val="EEEEEE"/>
                </a:solidFill>
              </a:rPr>
              <a:t>r</a:t>
            </a:r>
            <a:r>
              <a:rPr dirty="0" sz="9000" spc="-60">
                <a:solidFill>
                  <a:srgbClr val="EEEEEE"/>
                </a:solidFill>
              </a:rPr>
              <a:t>õ</a:t>
            </a:r>
            <a:r>
              <a:rPr dirty="0" sz="9000" spc="-45">
                <a:solidFill>
                  <a:srgbClr val="EEEEEE"/>
                </a:solidFill>
              </a:rPr>
              <a:t>e</a:t>
            </a:r>
            <a:r>
              <a:rPr dirty="0" sz="9000">
                <a:solidFill>
                  <a:srgbClr val="EEEEEE"/>
                </a:solidFill>
              </a:rPr>
              <a:t>s</a:t>
            </a:r>
            <a:endParaRPr sz="9000"/>
          </a:p>
        </p:txBody>
      </p:sp>
      <p:sp>
        <p:nvSpPr>
          <p:cNvPr id="8" name="object 8"/>
          <p:cNvSpPr/>
          <p:nvPr/>
        </p:nvSpPr>
        <p:spPr>
          <a:xfrm>
            <a:off x="12829031" y="3047"/>
            <a:ext cx="5459095" cy="5450205"/>
          </a:xfrm>
          <a:custGeom>
            <a:avLst/>
            <a:gdLst/>
            <a:ahLst/>
            <a:cxnLst/>
            <a:rect l="l" t="t" r="r" b="b"/>
            <a:pathLst>
              <a:path w="5459094" h="5450205">
                <a:moveTo>
                  <a:pt x="5458968" y="0"/>
                </a:moveTo>
                <a:lnTo>
                  <a:pt x="0" y="0"/>
                </a:lnTo>
                <a:lnTo>
                  <a:pt x="5458968" y="5449697"/>
                </a:lnTo>
                <a:lnTo>
                  <a:pt x="5458968" y="0"/>
                </a:lnTo>
                <a:close/>
              </a:path>
            </a:pathLst>
          </a:custGeom>
          <a:solidFill>
            <a:srgbClr val="0D0D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7327391"/>
            <a:ext cx="3590290" cy="2959100"/>
          </a:xfrm>
          <a:custGeom>
            <a:avLst/>
            <a:gdLst/>
            <a:ahLst/>
            <a:cxnLst/>
            <a:rect l="l" t="t" r="r" b="b"/>
            <a:pathLst>
              <a:path w="3590290" h="2959100">
                <a:moveTo>
                  <a:pt x="577253" y="2959087"/>
                </a:moveTo>
                <a:lnTo>
                  <a:pt x="0" y="2483281"/>
                </a:lnTo>
                <a:lnTo>
                  <a:pt x="0" y="2959087"/>
                </a:lnTo>
                <a:lnTo>
                  <a:pt x="577253" y="2959087"/>
                </a:lnTo>
                <a:close/>
              </a:path>
              <a:path w="3590290" h="2959100">
                <a:moveTo>
                  <a:pt x="2091182" y="2959087"/>
                </a:moveTo>
                <a:lnTo>
                  <a:pt x="0" y="1235456"/>
                </a:lnTo>
                <a:lnTo>
                  <a:pt x="0" y="1854733"/>
                </a:lnTo>
                <a:lnTo>
                  <a:pt x="1339850" y="2959087"/>
                </a:lnTo>
                <a:lnTo>
                  <a:pt x="2091182" y="2959087"/>
                </a:lnTo>
                <a:close/>
              </a:path>
              <a:path w="3590290" h="2959100">
                <a:moveTo>
                  <a:pt x="3590163" y="2959087"/>
                </a:moveTo>
                <a:lnTo>
                  <a:pt x="0" y="0"/>
                </a:lnTo>
                <a:lnTo>
                  <a:pt x="0" y="609981"/>
                </a:lnTo>
                <a:lnTo>
                  <a:pt x="2850007" y="2959087"/>
                </a:lnTo>
                <a:lnTo>
                  <a:pt x="3590163" y="295908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20856" y="0"/>
            <a:ext cx="6867525" cy="10287000"/>
            <a:chOff x="11420856" y="0"/>
            <a:chExt cx="6867525" cy="10287000"/>
          </a:xfrm>
        </p:grpSpPr>
        <p:sp>
          <p:nvSpPr>
            <p:cNvPr id="3" name="object 3"/>
            <p:cNvSpPr/>
            <p:nvPr/>
          </p:nvSpPr>
          <p:spPr>
            <a:xfrm>
              <a:off x="11420856" y="0"/>
              <a:ext cx="6866890" cy="6866890"/>
            </a:xfrm>
            <a:custGeom>
              <a:avLst/>
              <a:gdLst/>
              <a:ahLst/>
              <a:cxnLst/>
              <a:rect l="l" t="t" r="r" b="b"/>
              <a:pathLst>
                <a:path w="6866890" h="6866890">
                  <a:moveTo>
                    <a:pt x="6866763" y="6106795"/>
                  </a:moveTo>
                  <a:lnTo>
                    <a:pt x="759968" y="0"/>
                  </a:lnTo>
                  <a:lnTo>
                    <a:pt x="0" y="0"/>
                  </a:lnTo>
                  <a:lnTo>
                    <a:pt x="6866763" y="6866763"/>
                  </a:lnTo>
                  <a:lnTo>
                    <a:pt x="6866763" y="6106795"/>
                  </a:lnTo>
                  <a:close/>
                </a:path>
                <a:path w="6866890" h="6866890">
                  <a:moveTo>
                    <a:pt x="6866763" y="4559808"/>
                  </a:moveTo>
                  <a:lnTo>
                    <a:pt x="2306955" y="0"/>
                  </a:lnTo>
                  <a:lnTo>
                    <a:pt x="1537335" y="0"/>
                  </a:lnTo>
                  <a:lnTo>
                    <a:pt x="6866763" y="5329428"/>
                  </a:lnTo>
                  <a:lnTo>
                    <a:pt x="6866763" y="4559808"/>
                  </a:lnTo>
                  <a:close/>
                </a:path>
                <a:path w="6866890" h="6866890">
                  <a:moveTo>
                    <a:pt x="6866763" y="3009011"/>
                  </a:moveTo>
                  <a:lnTo>
                    <a:pt x="3857752" y="0"/>
                  </a:lnTo>
                  <a:lnTo>
                    <a:pt x="3088132" y="0"/>
                  </a:lnTo>
                  <a:lnTo>
                    <a:pt x="6866763" y="3778631"/>
                  </a:lnTo>
                  <a:lnTo>
                    <a:pt x="6866763" y="3009011"/>
                  </a:lnTo>
                  <a:close/>
                </a:path>
                <a:path w="6866890" h="6866890">
                  <a:moveTo>
                    <a:pt x="6866763" y="1458214"/>
                  </a:moveTo>
                  <a:lnTo>
                    <a:pt x="5408549" y="0"/>
                  </a:lnTo>
                  <a:lnTo>
                    <a:pt x="4638929" y="0"/>
                  </a:lnTo>
                  <a:lnTo>
                    <a:pt x="6866763" y="2227834"/>
                  </a:lnTo>
                  <a:lnTo>
                    <a:pt x="6866763" y="1458214"/>
                  </a:lnTo>
                  <a:close/>
                </a:path>
                <a:path w="6866890" h="6866890">
                  <a:moveTo>
                    <a:pt x="6866763" y="0"/>
                  </a:moveTo>
                  <a:lnTo>
                    <a:pt x="6185789" y="0"/>
                  </a:lnTo>
                  <a:lnTo>
                    <a:pt x="6866763" y="680847"/>
                  </a:lnTo>
                  <a:lnTo>
                    <a:pt x="686676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16840" y="4806696"/>
              <a:ext cx="5471160" cy="5480685"/>
            </a:xfrm>
            <a:custGeom>
              <a:avLst/>
              <a:gdLst/>
              <a:ahLst/>
              <a:cxnLst/>
              <a:rect l="l" t="t" r="r" b="b"/>
              <a:pathLst>
                <a:path w="5471159" h="5480684">
                  <a:moveTo>
                    <a:pt x="5471033" y="0"/>
                  </a:moveTo>
                  <a:lnTo>
                    <a:pt x="0" y="5480220"/>
                  </a:lnTo>
                  <a:lnTo>
                    <a:pt x="5471033" y="5480220"/>
                  </a:lnTo>
                  <a:lnTo>
                    <a:pt x="5471033" y="0"/>
                  </a:lnTo>
                  <a:close/>
                </a:path>
              </a:pathLst>
            </a:custGeom>
            <a:solidFill>
              <a:srgbClr val="12378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2100072"/>
            <a:ext cx="7284720" cy="1905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12" y="6571488"/>
            <a:ext cx="10238232" cy="27310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7392" y="153111"/>
            <a:ext cx="9147810" cy="570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70"/>
              <a:t>E</a:t>
            </a:r>
            <a:r>
              <a:rPr dirty="0" sz="8000" spc="-350"/>
              <a:t>x</a:t>
            </a:r>
            <a:r>
              <a:rPr dirty="0" sz="8000" spc="-50"/>
              <a:t>e</a:t>
            </a:r>
            <a:r>
              <a:rPr dirty="0" sz="8000" spc="-120"/>
              <a:t>m</a:t>
            </a:r>
            <a:r>
              <a:rPr dirty="0" sz="8000" spc="195"/>
              <a:t>p</a:t>
            </a:r>
            <a:r>
              <a:rPr dirty="0" sz="8000" spc="-114"/>
              <a:t>l</a:t>
            </a:r>
            <a:r>
              <a:rPr dirty="0" sz="8000" spc="-5"/>
              <a:t>o</a:t>
            </a:r>
            <a:r>
              <a:rPr dirty="0" sz="8000" spc="-869"/>
              <a:t> </a:t>
            </a:r>
            <a:r>
              <a:rPr dirty="0" sz="8000" spc="5"/>
              <a:t>O</a:t>
            </a:r>
            <a:r>
              <a:rPr dirty="0" sz="8000" spc="150"/>
              <a:t>b</a:t>
            </a:r>
            <a:r>
              <a:rPr dirty="0" sz="8000" spc="-40"/>
              <a:t>s</a:t>
            </a:r>
            <a:r>
              <a:rPr dirty="0" sz="8000" spc="-50"/>
              <a:t>e</a:t>
            </a:r>
            <a:r>
              <a:rPr dirty="0" sz="8000" spc="-305"/>
              <a:t>r</a:t>
            </a:r>
            <a:r>
              <a:rPr dirty="0" sz="8000" spc="50"/>
              <a:t>v</a:t>
            </a:r>
            <a:r>
              <a:rPr dirty="0" sz="8000" spc="-50"/>
              <a:t>e</a:t>
            </a:r>
            <a:r>
              <a:rPr dirty="0" sz="8000" spc="-5"/>
              <a:t>r</a:t>
            </a:r>
            <a:endParaRPr sz="8000"/>
          </a:p>
          <a:p>
            <a:pPr>
              <a:lnSpc>
                <a:spcPct val="100000"/>
              </a:lnSpc>
            </a:pPr>
            <a:endParaRPr sz="96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50"/>
          </a:p>
          <a:p>
            <a:pPr marL="12700">
              <a:lnSpc>
                <a:spcPct val="100000"/>
              </a:lnSpc>
            </a:pPr>
            <a:r>
              <a:rPr dirty="0" sz="8000" spc="70"/>
              <a:t>E</a:t>
            </a:r>
            <a:r>
              <a:rPr dirty="0" sz="8000" spc="-350"/>
              <a:t>x</a:t>
            </a:r>
            <a:r>
              <a:rPr dirty="0" sz="8000" spc="-50"/>
              <a:t>e</a:t>
            </a:r>
            <a:r>
              <a:rPr dirty="0" sz="8000" spc="-120"/>
              <a:t>m</a:t>
            </a:r>
            <a:r>
              <a:rPr dirty="0" sz="8000" spc="195"/>
              <a:t>p</a:t>
            </a:r>
            <a:r>
              <a:rPr dirty="0" sz="8000" spc="-114"/>
              <a:t>l</a:t>
            </a:r>
            <a:r>
              <a:rPr dirty="0" sz="8000" spc="-5"/>
              <a:t>o</a:t>
            </a:r>
            <a:r>
              <a:rPr dirty="0" sz="8000" spc="-869"/>
              <a:t> </a:t>
            </a:r>
            <a:r>
              <a:rPr dirty="0" sz="8000" spc="-150"/>
              <a:t>S</a:t>
            </a:r>
            <a:r>
              <a:rPr dirty="0" sz="8000" spc="-105"/>
              <a:t>u</a:t>
            </a:r>
            <a:r>
              <a:rPr dirty="0" sz="8000" spc="150"/>
              <a:t>b</a:t>
            </a:r>
            <a:r>
              <a:rPr dirty="0" sz="8000" spc="-750"/>
              <a:t>j</a:t>
            </a:r>
            <a:r>
              <a:rPr dirty="0" sz="8000" spc="-50"/>
              <a:t>e</a:t>
            </a:r>
            <a:r>
              <a:rPr dirty="0" sz="8000" spc="365"/>
              <a:t>c</a:t>
            </a:r>
            <a:r>
              <a:rPr dirty="0" sz="8000" spc="-5"/>
              <a:t>t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4076" y="2615640"/>
            <a:ext cx="5678170" cy="46005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1576705">
              <a:lnSpc>
                <a:spcPct val="100000"/>
              </a:lnSpc>
              <a:spcBef>
                <a:spcPts val="115"/>
              </a:spcBef>
            </a:pPr>
            <a:r>
              <a:rPr dirty="0" sz="7500" spc="-35" b="1">
                <a:solidFill>
                  <a:srgbClr val="3775FF"/>
                </a:solidFill>
                <a:latin typeface="Tahoma"/>
                <a:cs typeface="Tahoma"/>
              </a:rPr>
              <a:t>E</a:t>
            </a:r>
            <a:r>
              <a:rPr dirty="0" sz="7500" spc="-45" b="1">
                <a:solidFill>
                  <a:srgbClr val="3775FF"/>
                </a:solidFill>
                <a:latin typeface="Tahoma"/>
                <a:cs typeface="Tahoma"/>
              </a:rPr>
              <a:t>x</a:t>
            </a:r>
            <a:r>
              <a:rPr dirty="0" sz="7500" spc="-40" b="1">
                <a:solidFill>
                  <a:srgbClr val="3775FF"/>
                </a:solidFill>
                <a:latin typeface="Tahoma"/>
                <a:cs typeface="Tahoma"/>
              </a:rPr>
              <a:t>e</a:t>
            </a:r>
            <a:r>
              <a:rPr dirty="0" sz="7500" spc="-50" b="1">
                <a:solidFill>
                  <a:srgbClr val="3775FF"/>
                </a:solidFill>
                <a:latin typeface="Tahoma"/>
                <a:cs typeface="Tahoma"/>
              </a:rPr>
              <a:t>m</a:t>
            </a:r>
            <a:r>
              <a:rPr dirty="0" sz="7500" spc="-45" b="1">
                <a:solidFill>
                  <a:srgbClr val="3775FF"/>
                </a:solidFill>
                <a:latin typeface="Tahoma"/>
                <a:cs typeface="Tahoma"/>
              </a:rPr>
              <a:t>p</a:t>
            </a:r>
            <a:r>
              <a:rPr dirty="0" sz="7500" spc="-60" b="1">
                <a:solidFill>
                  <a:srgbClr val="3775FF"/>
                </a:solidFill>
                <a:latin typeface="Tahoma"/>
                <a:cs typeface="Tahoma"/>
              </a:rPr>
              <a:t>l</a:t>
            </a:r>
            <a:r>
              <a:rPr dirty="0" sz="7500" spc="5" b="1">
                <a:solidFill>
                  <a:srgbClr val="3775FF"/>
                </a:solidFill>
                <a:latin typeface="Tahoma"/>
                <a:cs typeface="Tahoma"/>
              </a:rPr>
              <a:t>o  </a:t>
            </a:r>
            <a:r>
              <a:rPr dirty="0" sz="7500" spc="-5" b="1">
                <a:solidFill>
                  <a:srgbClr val="3775FF"/>
                </a:solidFill>
                <a:latin typeface="Tahoma"/>
                <a:cs typeface="Tahoma"/>
              </a:rPr>
              <a:t>Classe</a:t>
            </a:r>
            <a:endParaRPr sz="75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7500" spc="434" b="1">
                <a:solidFill>
                  <a:srgbClr val="3775FF"/>
                </a:solidFill>
                <a:latin typeface="Tahoma"/>
                <a:cs typeface="Tahoma"/>
              </a:rPr>
              <a:t>C</a:t>
            </a:r>
            <a:r>
              <a:rPr dirty="0" sz="7500" spc="-25" b="1">
                <a:solidFill>
                  <a:srgbClr val="3775FF"/>
                </a:solidFill>
                <a:latin typeface="Tahoma"/>
                <a:cs typeface="Tahoma"/>
              </a:rPr>
              <a:t>o</a:t>
            </a:r>
            <a:r>
              <a:rPr dirty="0" sz="7500" spc="-75" b="1">
                <a:solidFill>
                  <a:srgbClr val="3775FF"/>
                </a:solidFill>
                <a:latin typeface="Tahoma"/>
                <a:cs typeface="Tahoma"/>
              </a:rPr>
              <a:t>n</a:t>
            </a:r>
            <a:r>
              <a:rPr dirty="0" sz="7500" spc="335" b="1">
                <a:solidFill>
                  <a:srgbClr val="3775FF"/>
                </a:solidFill>
                <a:latin typeface="Tahoma"/>
                <a:cs typeface="Tahoma"/>
              </a:rPr>
              <a:t>c</a:t>
            </a:r>
            <a:r>
              <a:rPr dirty="0" sz="7500" spc="-254" b="1">
                <a:solidFill>
                  <a:srgbClr val="3775FF"/>
                </a:solidFill>
                <a:latin typeface="Tahoma"/>
                <a:cs typeface="Tahoma"/>
              </a:rPr>
              <a:t>r</a:t>
            </a:r>
            <a:r>
              <a:rPr dirty="0" sz="7500" spc="-45" b="1">
                <a:solidFill>
                  <a:srgbClr val="3775FF"/>
                </a:solidFill>
                <a:latin typeface="Tahoma"/>
                <a:cs typeface="Tahoma"/>
              </a:rPr>
              <a:t>e</a:t>
            </a:r>
            <a:r>
              <a:rPr dirty="0" sz="7500" spc="-285" b="1">
                <a:solidFill>
                  <a:srgbClr val="3775FF"/>
                </a:solidFill>
                <a:latin typeface="Tahoma"/>
                <a:cs typeface="Tahoma"/>
              </a:rPr>
              <a:t>t</a:t>
            </a:r>
            <a:r>
              <a:rPr dirty="0" sz="7500" spc="5" b="1">
                <a:solidFill>
                  <a:srgbClr val="3775FF"/>
                </a:solidFill>
                <a:latin typeface="Tahoma"/>
                <a:cs typeface="Tahoma"/>
              </a:rPr>
              <a:t>a</a:t>
            </a:r>
            <a:r>
              <a:rPr dirty="0" sz="7500" spc="-1080" b="1">
                <a:solidFill>
                  <a:srgbClr val="3775FF"/>
                </a:solidFill>
                <a:latin typeface="Tahoma"/>
                <a:cs typeface="Tahoma"/>
              </a:rPr>
              <a:t> </a:t>
            </a:r>
            <a:r>
              <a:rPr dirty="0" sz="7500" spc="195" b="1">
                <a:solidFill>
                  <a:srgbClr val="3775FF"/>
                </a:solidFill>
                <a:latin typeface="Tahoma"/>
                <a:cs typeface="Tahoma"/>
              </a:rPr>
              <a:t>d</a:t>
            </a:r>
            <a:r>
              <a:rPr dirty="0" sz="7500" spc="5" b="1">
                <a:solidFill>
                  <a:srgbClr val="3775FF"/>
                </a:solidFill>
                <a:latin typeface="Tahoma"/>
                <a:cs typeface="Tahoma"/>
              </a:rPr>
              <a:t>o  </a:t>
            </a:r>
            <a:r>
              <a:rPr dirty="0" sz="7500" spc="-80" b="1">
                <a:solidFill>
                  <a:srgbClr val="3775FF"/>
                </a:solidFill>
                <a:latin typeface="Tahoma"/>
                <a:cs typeface="Tahoma"/>
              </a:rPr>
              <a:t>Subject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2" y="0"/>
            <a:ext cx="18016855" cy="10287000"/>
            <a:chOff x="271272" y="0"/>
            <a:chExt cx="18016855" cy="10287000"/>
          </a:xfrm>
        </p:grpSpPr>
        <p:sp>
          <p:nvSpPr>
            <p:cNvPr id="3" name="object 3"/>
            <p:cNvSpPr/>
            <p:nvPr/>
          </p:nvSpPr>
          <p:spPr>
            <a:xfrm>
              <a:off x="11420856" y="0"/>
              <a:ext cx="6866890" cy="6866890"/>
            </a:xfrm>
            <a:custGeom>
              <a:avLst/>
              <a:gdLst/>
              <a:ahLst/>
              <a:cxnLst/>
              <a:rect l="l" t="t" r="r" b="b"/>
              <a:pathLst>
                <a:path w="6866890" h="6866890">
                  <a:moveTo>
                    <a:pt x="6866763" y="6106795"/>
                  </a:moveTo>
                  <a:lnTo>
                    <a:pt x="759968" y="0"/>
                  </a:lnTo>
                  <a:lnTo>
                    <a:pt x="0" y="0"/>
                  </a:lnTo>
                  <a:lnTo>
                    <a:pt x="6866763" y="6866763"/>
                  </a:lnTo>
                  <a:lnTo>
                    <a:pt x="6866763" y="6106795"/>
                  </a:lnTo>
                  <a:close/>
                </a:path>
                <a:path w="6866890" h="6866890">
                  <a:moveTo>
                    <a:pt x="6866763" y="4559808"/>
                  </a:moveTo>
                  <a:lnTo>
                    <a:pt x="2306955" y="0"/>
                  </a:lnTo>
                  <a:lnTo>
                    <a:pt x="1537335" y="0"/>
                  </a:lnTo>
                  <a:lnTo>
                    <a:pt x="6866763" y="5329428"/>
                  </a:lnTo>
                  <a:lnTo>
                    <a:pt x="6866763" y="4559808"/>
                  </a:lnTo>
                  <a:close/>
                </a:path>
                <a:path w="6866890" h="6866890">
                  <a:moveTo>
                    <a:pt x="6866763" y="3009011"/>
                  </a:moveTo>
                  <a:lnTo>
                    <a:pt x="3857752" y="0"/>
                  </a:lnTo>
                  <a:lnTo>
                    <a:pt x="3088132" y="0"/>
                  </a:lnTo>
                  <a:lnTo>
                    <a:pt x="6866763" y="3778631"/>
                  </a:lnTo>
                  <a:lnTo>
                    <a:pt x="6866763" y="3009011"/>
                  </a:lnTo>
                  <a:close/>
                </a:path>
                <a:path w="6866890" h="6866890">
                  <a:moveTo>
                    <a:pt x="6866763" y="1458214"/>
                  </a:moveTo>
                  <a:lnTo>
                    <a:pt x="5408549" y="0"/>
                  </a:lnTo>
                  <a:lnTo>
                    <a:pt x="4638929" y="0"/>
                  </a:lnTo>
                  <a:lnTo>
                    <a:pt x="6866763" y="2227834"/>
                  </a:lnTo>
                  <a:lnTo>
                    <a:pt x="6866763" y="1458214"/>
                  </a:lnTo>
                  <a:close/>
                </a:path>
                <a:path w="6866890" h="6866890">
                  <a:moveTo>
                    <a:pt x="6866763" y="0"/>
                  </a:moveTo>
                  <a:lnTo>
                    <a:pt x="6185789" y="0"/>
                  </a:lnTo>
                  <a:lnTo>
                    <a:pt x="6866763" y="680847"/>
                  </a:lnTo>
                  <a:lnTo>
                    <a:pt x="686676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42776" y="3532632"/>
              <a:ext cx="6745605" cy="6754495"/>
            </a:xfrm>
            <a:custGeom>
              <a:avLst/>
              <a:gdLst/>
              <a:ahLst/>
              <a:cxnLst/>
              <a:rect l="l" t="t" r="r" b="b"/>
              <a:pathLst>
                <a:path w="6745605" h="6754495">
                  <a:moveTo>
                    <a:pt x="6745224" y="0"/>
                  </a:moveTo>
                  <a:lnTo>
                    <a:pt x="0" y="6754312"/>
                  </a:lnTo>
                  <a:lnTo>
                    <a:pt x="6745224" y="6754312"/>
                  </a:lnTo>
                  <a:lnTo>
                    <a:pt x="6745224" y="0"/>
                  </a:lnTo>
                  <a:close/>
                </a:path>
              </a:pathLst>
            </a:custGeom>
            <a:solidFill>
              <a:srgbClr val="12378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72" y="2974848"/>
              <a:ext cx="12249912" cy="61661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282" y="1182750"/>
            <a:ext cx="11748135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45"/>
              <a:t>E</a:t>
            </a:r>
            <a:r>
              <a:rPr dirty="0" sz="5000" spc="-215"/>
              <a:t>x</a:t>
            </a:r>
            <a:r>
              <a:rPr dirty="0" sz="5000" spc="-20"/>
              <a:t>e</a:t>
            </a:r>
            <a:r>
              <a:rPr dirty="0" sz="5000" spc="-114"/>
              <a:t>m</a:t>
            </a:r>
            <a:r>
              <a:rPr dirty="0" sz="5000" spc="114"/>
              <a:t>p</a:t>
            </a:r>
            <a:r>
              <a:rPr dirty="0" sz="5000" spc="-50"/>
              <a:t>l</a:t>
            </a:r>
            <a:r>
              <a:rPr dirty="0" sz="5000" spc="-5"/>
              <a:t>o</a:t>
            </a:r>
            <a:r>
              <a:rPr dirty="0" sz="5000" spc="-565"/>
              <a:t> </a:t>
            </a:r>
            <a:r>
              <a:rPr dirty="0" sz="5000" spc="280"/>
              <a:t>C</a:t>
            </a:r>
            <a:r>
              <a:rPr dirty="0" sz="5000" spc="-50"/>
              <a:t>l</a:t>
            </a:r>
            <a:r>
              <a:rPr dirty="0" sz="5000" spc="-140"/>
              <a:t>a</a:t>
            </a:r>
            <a:r>
              <a:rPr dirty="0" sz="5000" spc="-35"/>
              <a:t>ss</a:t>
            </a:r>
            <a:r>
              <a:rPr dirty="0" sz="5000" spc="-5"/>
              <a:t>e</a:t>
            </a:r>
            <a:r>
              <a:rPr dirty="0" sz="5000" spc="-565"/>
              <a:t> </a:t>
            </a:r>
            <a:r>
              <a:rPr dirty="0" sz="5000" spc="280"/>
              <a:t>C</a:t>
            </a:r>
            <a:r>
              <a:rPr dirty="0" sz="5000" spc="-35"/>
              <a:t>o</a:t>
            </a:r>
            <a:r>
              <a:rPr dirty="0" sz="5000" spc="-65"/>
              <a:t>n</a:t>
            </a:r>
            <a:r>
              <a:rPr dirty="0" sz="5000" spc="215"/>
              <a:t>c</a:t>
            </a:r>
            <a:r>
              <a:rPr dirty="0" sz="5000" spc="-204"/>
              <a:t>r</a:t>
            </a:r>
            <a:r>
              <a:rPr dirty="0" sz="5000" spc="-20"/>
              <a:t>e</a:t>
            </a:r>
            <a:r>
              <a:rPr dirty="0" sz="5000" spc="-210"/>
              <a:t>t</a:t>
            </a:r>
            <a:r>
              <a:rPr dirty="0" sz="5000" spc="-5"/>
              <a:t>a</a:t>
            </a:r>
            <a:r>
              <a:rPr dirty="0" sz="5000" spc="-665"/>
              <a:t> </a:t>
            </a:r>
            <a:r>
              <a:rPr dirty="0" sz="5000" spc="114"/>
              <a:t>d</a:t>
            </a:r>
            <a:r>
              <a:rPr dirty="0" sz="5000" spc="-5"/>
              <a:t>o</a:t>
            </a:r>
            <a:r>
              <a:rPr dirty="0" sz="5000" spc="-540"/>
              <a:t> </a:t>
            </a:r>
            <a:r>
              <a:rPr dirty="0" sz="5000" spc="10"/>
              <a:t>O</a:t>
            </a:r>
            <a:r>
              <a:rPr dirty="0" sz="5000" spc="95"/>
              <a:t>b</a:t>
            </a:r>
            <a:r>
              <a:rPr dirty="0" sz="5000" spc="-35"/>
              <a:t>s</a:t>
            </a:r>
            <a:r>
              <a:rPr dirty="0" sz="5000" spc="-20"/>
              <a:t>e</a:t>
            </a:r>
            <a:r>
              <a:rPr dirty="0" sz="5000" spc="-204"/>
              <a:t>r</a:t>
            </a:r>
            <a:r>
              <a:rPr dirty="0" sz="5000" spc="10"/>
              <a:t>v</a:t>
            </a:r>
            <a:r>
              <a:rPr dirty="0" sz="5000" spc="-20"/>
              <a:t>e</a:t>
            </a:r>
            <a:r>
              <a:rPr dirty="0" sz="5000" spc="-5"/>
              <a:t>r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EEE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2022-12-09T21:54:10Z</dcterms:created>
  <dcterms:modified xsi:type="dcterms:W3CDTF">2022-12-09T21:54:10Z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2022-12-09T00:00:00Z</vt:filetime>
  </property>
</Properties>
</file>