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57" r:id="rId5"/>
    <p:sldId id="278" r:id="rId6"/>
    <p:sldId id="259" r:id="rId7"/>
    <p:sldId id="260" r:id="rId8"/>
    <p:sldId id="261" r:id="rId9"/>
    <p:sldId id="262" r:id="rId10"/>
    <p:sldId id="258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24E3D-5862-438C-AC3B-05FB0C1D9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D8E63F-7002-4FFA-8A74-6FCE3C6B8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7F428E-377E-4FD5-92FE-F7174979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6D82-E299-4309-BB4E-49B126C49909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83B740-6397-4ED1-8083-784CF02E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82CF80-8CDE-4FBF-87AF-61C74B0E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837-3144-4AC8-87A8-FDC124137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70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C1EB0-81B9-4EA6-838C-0F90524B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E6AAFD-FB01-4EA7-8789-186D08131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1B3EF-A852-4A2E-A412-04081192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6D82-E299-4309-BB4E-49B126C49909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B0982-839A-475C-9168-C20F29BF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F02618-B3B1-4EAA-B4BB-96431CAB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837-3144-4AC8-87A8-FDC124137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5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43F70B-AEAE-456A-9305-C96B062C6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480BE6-30BB-4EA4-81C3-85C55C789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ED0AD6-B686-423D-8EE6-7223F91C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6D82-E299-4309-BB4E-49B126C49909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40356-B26F-4C35-A5D9-3C71046B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895697-00B0-4714-8B03-26F5F14D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837-3144-4AC8-87A8-FDC124137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4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82CCE-F1DF-41A1-9B63-CC0ED4CD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F07646-58B6-4C44-9C03-A635EBFF8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3BE598-2A72-49E0-9BED-F49087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6D82-E299-4309-BB4E-49B126C49909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CB441-E7CF-4B9E-BA48-2C24D98F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78663-94B5-4552-98ED-F54639AB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837-3144-4AC8-87A8-FDC124137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25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50C20-1E60-4277-91F8-17B502F2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7E6ED7-F148-4DDD-978A-F4B4B2ACB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56B3AE-EA51-4C66-8F4B-DF6F0740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6D82-E299-4309-BB4E-49B126C49909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372813-7643-484E-9FC3-CD72DD8B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BA93DC-1354-4E4B-9D04-C9D8F3C6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837-3144-4AC8-87A8-FDC124137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62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1788-4A5D-4787-B6B8-CA4DD49F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A32A3-991F-4255-BB8B-8BE0E320A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7D738B-7C7C-4F7C-9857-474C3C200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D34B29-F7BA-4DEC-9F7E-DAE84DE9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6D82-E299-4309-BB4E-49B126C49909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439C1F-444F-4A9D-BFB7-D3D3F3D1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22BCAE-2793-4781-BACA-2382E0A0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837-3144-4AC8-87A8-FDC124137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23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9B9C3-3E8D-439F-B119-081D5BFF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D8DAF1-3C8E-499F-A060-D3965AF6B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371C99-37BC-4E42-91E0-EA6A881B2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0193A9-EC7C-4FE1-88C8-7F0DFBA85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7231BF-695C-4A9F-9259-9969B102E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CF625A-5704-4D3B-A7EC-B10364A8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6D82-E299-4309-BB4E-49B126C49909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32F9E6-5AD7-47D9-8D88-D86D926B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D67450-94C1-4A58-BD8B-114D5244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837-3144-4AC8-87A8-FDC124137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42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72FBC-4DDD-47FF-82AD-EFE4F03D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99ABB4-AF87-42C7-8DA0-CAABDDD3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6D82-E299-4309-BB4E-49B126C49909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32E56A-49AF-48B6-B827-943C580C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41D98D-766F-4626-AFB8-93420098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837-3144-4AC8-87A8-FDC124137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72D35E-9E94-4C91-8272-494C1690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6D82-E299-4309-BB4E-49B126C49909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C01982-4E6D-43E2-9B5C-4AA1A64C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526F46-5280-420D-BB70-8F85D622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837-3144-4AC8-87A8-FDC124137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39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13B6A-B897-4C87-ACE6-8496F762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53FF-27F5-49C7-831A-4F894193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437DA6-BFCD-4570-B51C-B69EF90ED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F84203-B61A-48D6-8DE7-8BA50F10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6D82-E299-4309-BB4E-49B126C49909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007D10-31F2-4C9B-8FDC-96D366C8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39477F-6F4F-4E35-9B49-46DD3719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837-3144-4AC8-87A8-FDC124137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32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C8AA6-B5E5-4E9B-8DF4-E8DA2CB3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550D93-B81C-4B1B-926F-E3559E4FE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314114-6EE6-4C61-B74E-3D177636A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14F70B-49A5-417C-86DE-F6D9ED90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6D82-E299-4309-BB4E-49B126C49909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3902F7-6FF5-4978-A8AF-C473E2EB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2BDF45-E387-4468-A849-5970F1A3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837-3144-4AC8-87A8-FDC124137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0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8B7E41-0C28-4504-BFA3-8506E07B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55472-8548-42A5-8C66-618B3721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BEF1A3-5ABD-4CE1-B2C7-9E0241BAB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6D82-E299-4309-BB4E-49B126C49909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C0C086-E70C-43D9-B06D-4EC168E70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DFD78B-0BD3-445E-A12A-B38D5E775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3F837-3144-4AC8-87A8-FDC124137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37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56F28-860C-410D-A74A-E6841FBB2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Conceito de Herança POO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25D31C-E891-4F20-A553-7311677BDF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Herança Java</a:t>
            </a:r>
          </a:p>
        </p:txBody>
      </p:sp>
    </p:spTree>
    <p:extLst>
      <p:ext uri="{BB962C8B-B14F-4D97-AF65-F5344CB8AC3E}">
        <p14:creationId xmlns:p14="http://schemas.microsoft.com/office/powerpoint/2010/main" val="76136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89D414D-14CE-4D21-9B30-00B3DF15719B}"/>
              </a:ext>
            </a:extLst>
          </p:cNvPr>
          <p:cNvSpPr txBox="1"/>
          <p:nvPr/>
        </p:nvSpPr>
        <p:spPr>
          <a:xfrm>
            <a:off x="2459422" y="105829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Escreva uma classe chamada Pessoa com os atributos: nome (tipo </a:t>
            </a:r>
            <a:r>
              <a:rPr lang="pt-BR" dirty="0" err="1"/>
              <a:t>String</a:t>
            </a:r>
            <a:r>
              <a:rPr lang="pt-BR" dirty="0"/>
              <a:t>), sexo (tipo char), idade (tipo </a:t>
            </a:r>
            <a:r>
              <a:rPr lang="pt-BR" dirty="0" err="1"/>
              <a:t>int</a:t>
            </a:r>
            <a:r>
              <a:rPr lang="pt-BR" dirty="0"/>
              <a:t>). </a:t>
            </a:r>
          </a:p>
          <a:p>
            <a:endParaRPr lang="pt-BR" dirty="0"/>
          </a:p>
          <a:p>
            <a:r>
              <a:rPr lang="pt-BR" dirty="0"/>
              <a:t>Escreva agora outra classe chamada Amigo, que é uma pessoa (estende da classe Pessoa) de quem sabemos o dia de seu aniversário, atributo </a:t>
            </a:r>
            <a:r>
              <a:rPr lang="pt-BR" dirty="0" err="1"/>
              <a:t>diaDoAniversario</a:t>
            </a:r>
            <a:r>
              <a:rPr lang="pt-BR" dirty="0"/>
              <a:t> (tipo </a:t>
            </a:r>
            <a:r>
              <a:rPr lang="pt-BR" dirty="0" err="1"/>
              <a:t>String</a:t>
            </a:r>
            <a:r>
              <a:rPr lang="pt-BR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76143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6F9351-1341-4C66-88EE-5CAF9CB43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04" t="21456" r="31724" b="8199"/>
          <a:stretch/>
        </p:blipFill>
        <p:spPr>
          <a:xfrm>
            <a:off x="1303282" y="620110"/>
            <a:ext cx="8587799" cy="615906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B6B0608-2A2E-4D9B-81FB-BD9C98DC3C18}"/>
              </a:ext>
            </a:extLst>
          </p:cNvPr>
          <p:cNvSpPr txBox="1"/>
          <p:nvPr/>
        </p:nvSpPr>
        <p:spPr>
          <a:xfrm>
            <a:off x="2921876" y="250778"/>
            <a:ext cx="14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Classe Pessoa</a:t>
            </a:r>
          </a:p>
        </p:txBody>
      </p:sp>
    </p:spTree>
    <p:extLst>
      <p:ext uri="{BB962C8B-B14F-4D97-AF65-F5344CB8AC3E}">
        <p14:creationId xmlns:p14="http://schemas.microsoft.com/office/powerpoint/2010/main" val="23786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AB87703-CEC2-4946-A7C7-35C8521BF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04" t="12567" r="24052" b="23984"/>
          <a:stretch/>
        </p:blipFill>
        <p:spPr>
          <a:xfrm>
            <a:off x="777765" y="759372"/>
            <a:ext cx="10438145" cy="59278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D990382-8131-48D1-A43A-C4F37482E6CC}"/>
              </a:ext>
            </a:extLst>
          </p:cNvPr>
          <p:cNvSpPr txBox="1"/>
          <p:nvPr/>
        </p:nvSpPr>
        <p:spPr>
          <a:xfrm>
            <a:off x="2837794" y="2830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Classe Amigo</a:t>
            </a:r>
          </a:p>
        </p:txBody>
      </p:sp>
    </p:spTree>
    <p:extLst>
      <p:ext uri="{BB962C8B-B14F-4D97-AF65-F5344CB8AC3E}">
        <p14:creationId xmlns:p14="http://schemas.microsoft.com/office/powerpoint/2010/main" val="247069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B7898BB-6D00-4C97-BFDE-8F20AC80D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0" t="23755" r="34568" b="24444"/>
          <a:stretch/>
        </p:blipFill>
        <p:spPr>
          <a:xfrm>
            <a:off x="1618593" y="2007475"/>
            <a:ext cx="8074778" cy="446689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205F6F-403D-4693-A8EB-24A27188AAF3}"/>
              </a:ext>
            </a:extLst>
          </p:cNvPr>
          <p:cNvSpPr txBox="1"/>
          <p:nvPr/>
        </p:nvSpPr>
        <p:spPr>
          <a:xfrm>
            <a:off x="1755228" y="1103586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Classe Programa4</a:t>
            </a:r>
          </a:p>
        </p:txBody>
      </p:sp>
    </p:spTree>
    <p:extLst>
      <p:ext uri="{BB962C8B-B14F-4D97-AF65-F5344CB8AC3E}">
        <p14:creationId xmlns:p14="http://schemas.microsoft.com/office/powerpoint/2010/main" val="165777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A4412E6-12D3-43CB-8303-84146339CABD}"/>
              </a:ext>
            </a:extLst>
          </p:cNvPr>
          <p:cNvSpPr txBox="1"/>
          <p:nvPr/>
        </p:nvSpPr>
        <p:spPr>
          <a:xfrm>
            <a:off x="882869" y="1058945"/>
            <a:ext cx="1090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https://medium.com/caiquefortunato/heran%C3%A7a-em-java-teoria-e-pr%C3%A1tica-2ca7d9b0f3de</a:t>
            </a:r>
          </a:p>
        </p:txBody>
      </p:sp>
    </p:spTree>
    <p:extLst>
      <p:ext uri="{BB962C8B-B14F-4D97-AF65-F5344CB8AC3E}">
        <p14:creationId xmlns:p14="http://schemas.microsoft.com/office/powerpoint/2010/main" val="346448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BB11366-A595-4A30-9C00-423412C62CA6}"/>
              </a:ext>
            </a:extLst>
          </p:cNvPr>
          <p:cNvSpPr txBox="1"/>
          <p:nvPr/>
        </p:nvSpPr>
        <p:spPr>
          <a:xfrm>
            <a:off x="2743200" y="248275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Na programação modular existe uma técnica chamada Herança que é utilizada para reuso, evitando a repetição de um mesmo trecho de código que faz as mesmas coisas em diversos lugares no código, ajudando então na boa prática de deixar o código mais objetivo e limpo.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5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F5B1016-2502-4913-AB85-E4002E589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69" t="11188" r="26724" b="13869"/>
          <a:stretch/>
        </p:blipFill>
        <p:spPr>
          <a:xfrm>
            <a:off x="2459420" y="241736"/>
            <a:ext cx="7220608" cy="658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5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85FF6BB-FAC4-4AA4-97E6-B611E02F3C9A}"/>
              </a:ext>
            </a:extLst>
          </p:cNvPr>
          <p:cNvSpPr txBox="1"/>
          <p:nvPr/>
        </p:nvSpPr>
        <p:spPr>
          <a:xfrm>
            <a:off x="945932" y="1582340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 herança é um princípio da POO que permite a criação de novas classes a partir de outras previamente criadas. </a:t>
            </a:r>
          </a:p>
          <a:p>
            <a:endParaRPr lang="pt-BR" dirty="0"/>
          </a:p>
          <a:p>
            <a:r>
              <a:rPr lang="pt-BR" dirty="0"/>
              <a:t>Essas novas classes são chamadas de subclasses, ou classes derivadas; e as classes já existentes, que deram origem às subclasses, são chamadas de superclasses, ou classes base. </a:t>
            </a:r>
          </a:p>
          <a:p>
            <a:endParaRPr lang="pt-BR" dirty="0"/>
          </a:p>
          <a:p>
            <a:r>
              <a:rPr lang="pt-BR" dirty="0"/>
              <a:t>Deste modo é possível criar uma hierarquia dessas classes, tornando, assim, classes mais amplas e classes mais específicas. Uma subclasse herda métodos e atributos de sua superclasse; apesar disso, pode escrevê-los novamente para uma forma mais específica de representar o comportamento do método herdado.</a:t>
            </a:r>
          </a:p>
        </p:txBody>
      </p:sp>
    </p:spTree>
    <p:extLst>
      <p:ext uri="{BB962C8B-B14F-4D97-AF65-F5344CB8AC3E}">
        <p14:creationId xmlns:p14="http://schemas.microsoft.com/office/powerpoint/2010/main" val="329588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85D27C-10B0-4B2A-B0AE-DEA968FF6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6" t="16245" r="30345" b="10498"/>
          <a:stretch/>
        </p:blipFill>
        <p:spPr>
          <a:xfrm>
            <a:off x="3216165" y="241737"/>
            <a:ext cx="5873877" cy="611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0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6F1C2CF-795A-43C8-A858-7CCA97EB04B8}"/>
              </a:ext>
            </a:extLst>
          </p:cNvPr>
          <p:cNvSpPr txBox="1"/>
          <p:nvPr/>
        </p:nvSpPr>
        <p:spPr>
          <a:xfrm>
            <a:off x="1040524" y="80483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Algumas vezes, percebemos que duas ou mais classes possuem atributos, métodos e relacionamentos comuns. Como </a:t>
            </a:r>
            <a:r>
              <a:rPr lang="pt-BR" dirty="0" err="1"/>
              <a:t>exemplo,veja</a:t>
            </a:r>
            <a:r>
              <a:rPr lang="pt-BR" dirty="0"/>
              <a:t> as classes seguintes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6DCBC5-F2E0-4A16-B82F-34E7FC51A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03" t="28659" r="40431" b="52490"/>
          <a:stretch/>
        </p:blipFill>
        <p:spPr>
          <a:xfrm>
            <a:off x="2816771" y="1923393"/>
            <a:ext cx="6096000" cy="30112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7AC67F0-AA43-4DB2-874F-7AA396CB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446" y="5129903"/>
            <a:ext cx="6151397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9199C6-1AAF-4048-AF6A-AED58460BF23}"/>
              </a:ext>
            </a:extLst>
          </p:cNvPr>
          <p:cNvSpPr txBox="1"/>
          <p:nvPr/>
        </p:nvSpPr>
        <p:spPr>
          <a:xfrm>
            <a:off x="1093076" y="629207"/>
            <a:ext cx="103106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Nestes casos use herança apenas para reutilizar atributos/métodos de classes que são tipos específicos do mesmo conceito), o conceito comum (Pessoa) pode ser representado como uma classe (com os atributos e métodos comuns) e os conceitos mais específicos (Amigos) definem apenas os atributos/métodos específicos.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32B3C33-BAAC-4786-9F19-0979E0B1F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48" t="26678" r="42156" b="31954"/>
          <a:stretch/>
        </p:blipFill>
        <p:spPr>
          <a:xfrm>
            <a:off x="3773214" y="1829536"/>
            <a:ext cx="4797781" cy="41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9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29808DF-EB13-49F2-A2CF-05A78806F847}"/>
              </a:ext>
            </a:extLst>
          </p:cNvPr>
          <p:cNvSpPr txBox="1"/>
          <p:nvPr/>
        </p:nvSpPr>
        <p:spPr>
          <a:xfrm>
            <a:off x="1639614" y="1582340"/>
            <a:ext cx="91229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Em relação ao código, a classe Pessoa é definida normalmente. </a:t>
            </a:r>
          </a:p>
          <a:p>
            <a:r>
              <a:rPr lang="pt-BR" dirty="0"/>
              <a:t>Já a classes Amigos  precisa especificar que herda de Pessoa, conforme exemplo seguinte.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Amigo </a:t>
            </a:r>
            <a:r>
              <a:rPr lang="pt-BR" dirty="0" err="1"/>
              <a:t>extends</a:t>
            </a:r>
            <a:r>
              <a:rPr lang="pt-BR" dirty="0"/>
              <a:t> Pessoa {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Desta forma, quando um objeto da classe Amigos for criado, todos os métodos públicos de Amigos e de Pessoas poderão ser acessados, como se realmente os atributos e métodos de Pessoas tivessem sido definidos na classe Amigos.</a:t>
            </a:r>
          </a:p>
          <a:p>
            <a:endParaRPr lang="pt-BR" dirty="0"/>
          </a:p>
          <a:p>
            <a:r>
              <a:rPr lang="pt-BR" dirty="0"/>
              <a:t>A classe Programa4 serve para inserir as informações que serão apresentadas.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14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AEC1D0A-DA4C-42DD-B0EB-EF6EC9C79C39}"/>
              </a:ext>
            </a:extLst>
          </p:cNvPr>
          <p:cNvSpPr txBox="1"/>
          <p:nvPr/>
        </p:nvSpPr>
        <p:spPr>
          <a:xfrm>
            <a:off x="1807780" y="1582340"/>
            <a:ext cx="820857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herança é um princípio da POO que permite a criação de novas classes a partir de outras previamente criadas. </a:t>
            </a:r>
          </a:p>
          <a:p>
            <a:endParaRPr lang="pt-BR" dirty="0"/>
          </a:p>
          <a:p>
            <a:r>
              <a:rPr lang="pt-BR" dirty="0"/>
              <a:t>Essas novas classes são chamadas de subclasses, ou classes derivadas; e as classes já existentes, que deram origem às subclasses, são chamadas de superclasses, ou classes base. </a:t>
            </a:r>
          </a:p>
          <a:p>
            <a:endParaRPr lang="pt-BR" dirty="0"/>
          </a:p>
          <a:p>
            <a:r>
              <a:rPr lang="pt-BR" dirty="0"/>
              <a:t>Deste modo é possível criar uma hierarquia dessas classes, tornando, assim, classes mais amplas e classes mais específicas. </a:t>
            </a:r>
          </a:p>
          <a:p>
            <a:endParaRPr lang="pt-BR" dirty="0"/>
          </a:p>
          <a:p>
            <a:r>
              <a:rPr lang="pt-BR" dirty="0"/>
              <a:t>Uma subclasse herda métodos e atributos de sua superclasse; apesar disso, pode escrevê-los novamente para uma forma mais específica de representar o comportamento do método herdado.</a:t>
            </a:r>
          </a:p>
        </p:txBody>
      </p:sp>
    </p:spTree>
    <p:extLst>
      <p:ext uri="{BB962C8B-B14F-4D97-AF65-F5344CB8AC3E}">
        <p14:creationId xmlns:p14="http://schemas.microsoft.com/office/powerpoint/2010/main" val="3107752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510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source-serif-pro</vt:lpstr>
      <vt:lpstr>Tema do Office</vt:lpstr>
      <vt:lpstr>Conceito de Herança POO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 de Herança POO</dc:title>
  <dc:creator>User</dc:creator>
  <cp:lastModifiedBy>User</cp:lastModifiedBy>
  <cp:revision>7</cp:revision>
  <dcterms:created xsi:type="dcterms:W3CDTF">2024-03-28T14:04:32Z</dcterms:created>
  <dcterms:modified xsi:type="dcterms:W3CDTF">2024-04-09T11:59:52Z</dcterms:modified>
</cp:coreProperties>
</file>