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7" r:id="rId11"/>
    <p:sldId id="258" r:id="rId12"/>
    <p:sldId id="259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912-4538-433A-A75B-51770D10B745}" type="datetimeFigureOut">
              <a:rPr lang="pt-BR" smtClean="0"/>
              <a:t>21/05/2024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6789-3A0A-4FEA-9D52-55DD57F86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71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912-4538-433A-A75B-51770D10B745}" type="datetimeFigureOut">
              <a:rPr lang="pt-BR" smtClean="0"/>
              <a:t>21/05/2024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6789-3A0A-4FEA-9D52-55DD57F86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870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912-4538-433A-A75B-51770D10B745}" type="datetimeFigureOut">
              <a:rPr lang="pt-BR" smtClean="0"/>
              <a:t>21/05/2024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6789-3A0A-4FEA-9D52-55DD57F86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90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912-4538-433A-A75B-51770D10B745}" type="datetimeFigureOut">
              <a:rPr lang="pt-BR" smtClean="0"/>
              <a:t>21/05/2024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6789-3A0A-4FEA-9D52-55DD57F86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1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912-4538-433A-A75B-51770D10B745}" type="datetimeFigureOut">
              <a:rPr lang="pt-BR" smtClean="0"/>
              <a:t>21/05/2024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6789-3A0A-4FEA-9D52-55DD57F86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17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912-4538-433A-A75B-51770D10B745}" type="datetimeFigureOut">
              <a:rPr lang="pt-BR" smtClean="0"/>
              <a:t>21/05/2024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6789-3A0A-4FEA-9D52-55DD57F86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9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912-4538-433A-A75B-51770D10B745}" type="datetimeFigureOut">
              <a:rPr lang="pt-BR" smtClean="0"/>
              <a:t>21/05/2024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6789-3A0A-4FEA-9D52-55DD57F86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12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912-4538-433A-A75B-51770D10B745}" type="datetimeFigureOut">
              <a:rPr lang="pt-BR" smtClean="0"/>
              <a:t>21/05/2024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6789-3A0A-4FEA-9D52-55DD57F86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495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912-4538-433A-A75B-51770D10B745}" type="datetimeFigureOut">
              <a:rPr lang="pt-BR" smtClean="0"/>
              <a:t>21/05/2024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6789-3A0A-4FEA-9D52-55DD57F86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0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912-4538-433A-A75B-51770D10B745}" type="datetimeFigureOut">
              <a:rPr lang="pt-BR" smtClean="0"/>
              <a:t>21/05/2024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6789-3A0A-4FEA-9D52-55DD57F86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60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C912-4538-433A-A75B-51770D10B745}" type="datetimeFigureOut">
              <a:rPr lang="pt-BR" smtClean="0"/>
              <a:t>21/05/2024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6789-3A0A-4FEA-9D52-55DD57F86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6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C912-4538-433A-A75B-51770D10B745}" type="datetimeFigureOut">
              <a:rPr lang="pt-BR" smtClean="0"/>
              <a:t>21/05/2024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6789-3A0A-4FEA-9D52-55DD57F86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11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14400" y="1397000"/>
            <a:ext cx="85886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Matrizes  </a:t>
            </a:r>
            <a:r>
              <a:rPr lang="pt-BR" sz="8800" dirty="0" err="1"/>
              <a:t>Arrays</a:t>
            </a:r>
            <a:r>
              <a:rPr lang="pt-BR" sz="8800" dirty="0"/>
              <a:t> e </a:t>
            </a:r>
          </a:p>
          <a:p>
            <a:r>
              <a:rPr lang="pt-BR" sz="8800" dirty="0"/>
              <a:t>Vetores </a:t>
            </a:r>
          </a:p>
          <a:p>
            <a:r>
              <a:rPr lang="pt-BR" sz="8800" dirty="0"/>
              <a:t>com Java</a:t>
            </a:r>
          </a:p>
        </p:txBody>
      </p:sp>
    </p:spTree>
    <p:extLst>
      <p:ext uri="{BB962C8B-B14F-4D97-AF65-F5344CB8AC3E}">
        <p14:creationId xmlns:p14="http://schemas.microsoft.com/office/powerpoint/2010/main" val="239169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9896" t="26953" r="21458" b="31901"/>
          <a:stretch/>
        </p:blipFill>
        <p:spPr>
          <a:xfrm>
            <a:off x="1384300" y="1696161"/>
            <a:ext cx="8382000" cy="470463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03300" y="819835"/>
            <a:ext cx="920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Escreva um programa em Java para preencher um array de 10 valores reais. </a:t>
            </a:r>
          </a:p>
        </p:txBody>
      </p:sp>
    </p:spTree>
    <p:extLst>
      <p:ext uri="{BB962C8B-B14F-4D97-AF65-F5344CB8AC3E}">
        <p14:creationId xmlns:p14="http://schemas.microsoft.com/office/powerpoint/2010/main" val="174493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3400" y="1274088"/>
            <a:ext cx="1031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import javax.swing.JOptionPane;</a:t>
            </a:r>
          </a:p>
          <a:p>
            <a:r>
              <a:rPr lang="pt-BR" dirty="0"/>
              <a:t>public class Doze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public static void main(String[] args)</a:t>
            </a:r>
          </a:p>
          <a:p>
            <a:r>
              <a:rPr lang="pt-BR" dirty="0"/>
              <a:t>    {  </a:t>
            </a:r>
          </a:p>
          <a:p>
            <a:r>
              <a:rPr lang="pt-BR" dirty="0"/>
              <a:t>        String saida   = "";</a:t>
            </a:r>
          </a:p>
          <a:p>
            <a:r>
              <a:rPr lang="pt-BR" dirty="0"/>
              <a:t>        String valores = "Valores Inseridos : ";</a:t>
            </a:r>
          </a:p>
          <a:p>
            <a:r>
              <a:rPr lang="pt-BR" dirty="0"/>
              <a:t>        int array[] = new int[5];</a:t>
            </a:r>
          </a:p>
          <a:p>
            <a:r>
              <a:rPr lang="pt-BR" dirty="0"/>
              <a:t>       </a:t>
            </a:r>
          </a:p>
          <a:p>
            <a:r>
              <a:rPr lang="pt-BR" dirty="0"/>
              <a:t>        for(int i = 0; i&lt; 5;i ++)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array[i] = Integer.parseInt(JOptionPane.showInputDialog(null,"Digite um valor"));</a:t>
            </a:r>
          </a:p>
          <a:p>
            <a:r>
              <a:rPr lang="pt-BR" dirty="0"/>
              <a:t>            valores = valores + array[i] + "   ";</a:t>
            </a:r>
          </a:p>
          <a:p>
            <a:r>
              <a:rPr lang="pt-BR" dirty="0"/>
              <a:t>            if(array[i] &lt; 200)</a:t>
            </a:r>
          </a:p>
          <a:p>
            <a:r>
              <a:rPr lang="pt-BR" dirty="0"/>
              <a:t>                saida = saida + "Número " + array[i] + " é menor que 200  e esta na posição " + (i+1) + "\n";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    JOptionPane.showMessageDialog(null,valores + "\n" + saida);  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533400" y="142439"/>
            <a:ext cx="1102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Faça um programa que preencha um vetor com 5 números inteiros, Mostre os números menores do que duzentos e suas respectivas posições. O programa deverá mostrar mensagem se não existir nenhum número nessa condição.</a:t>
            </a:r>
          </a:p>
          <a:p>
            <a:r>
              <a:rPr lang="pt-BR" dirty="0"/>
              <a:t>como mostrar o número e identificar a sua posição?</a:t>
            </a:r>
          </a:p>
        </p:txBody>
      </p:sp>
    </p:spTree>
    <p:extLst>
      <p:ext uri="{BB962C8B-B14F-4D97-AF65-F5344CB8AC3E}">
        <p14:creationId xmlns:p14="http://schemas.microsoft.com/office/powerpoint/2010/main" val="328268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50" y="1953580"/>
            <a:ext cx="8077900" cy="432243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549050" y="1016000"/>
            <a:ext cx="3102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Digitar 10 valores e ordena-los:</a:t>
            </a:r>
          </a:p>
        </p:txBody>
      </p:sp>
    </p:spTree>
    <p:extLst>
      <p:ext uri="{BB962C8B-B14F-4D97-AF65-F5344CB8AC3E}">
        <p14:creationId xmlns:p14="http://schemas.microsoft.com/office/powerpoint/2010/main" val="131832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22500" y="21660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  <a:p>
            <a:r>
              <a:rPr lang="pt-BR" dirty="0"/>
              <a:t>Fonte: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https://www.devmedia.com.br/trabalhando-com-arrays-em-java/25530</a:t>
            </a:r>
          </a:p>
        </p:txBody>
      </p:sp>
    </p:spTree>
    <p:extLst>
      <p:ext uri="{BB962C8B-B14F-4D97-AF65-F5344CB8AC3E}">
        <p14:creationId xmlns:p14="http://schemas.microsoft.com/office/powerpoint/2010/main" val="329626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3334" t="11459" r="20729" b="19792"/>
          <a:stretch/>
        </p:blipFill>
        <p:spPr>
          <a:xfrm>
            <a:off x="1828800" y="152400"/>
            <a:ext cx="80391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2" t="21095" r="22083" b="11587"/>
          <a:stretch/>
        </p:blipFill>
        <p:spPr>
          <a:xfrm>
            <a:off x="2120900" y="139700"/>
            <a:ext cx="74803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1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042" t="15364" r="23854" b="67057"/>
          <a:stretch/>
        </p:blipFill>
        <p:spPr>
          <a:xfrm>
            <a:off x="965199" y="165100"/>
            <a:ext cx="9716253" cy="22733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6562" t="35807" r="22187" b="34636"/>
          <a:stretch/>
        </p:blipFill>
        <p:spPr>
          <a:xfrm>
            <a:off x="1104899" y="2324100"/>
            <a:ext cx="10000663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3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5833" t="21354" r="21041" b="23047"/>
          <a:stretch/>
        </p:blipFill>
        <p:spPr>
          <a:xfrm>
            <a:off x="1244600" y="241300"/>
            <a:ext cx="9080500" cy="63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5833" t="52604" r="21563" b="15625"/>
          <a:stretch/>
        </p:blipFill>
        <p:spPr>
          <a:xfrm>
            <a:off x="1117600" y="1397000"/>
            <a:ext cx="10291632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9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3958" t="7161" r="23646" b="69011"/>
          <a:stretch/>
        </p:blipFill>
        <p:spPr>
          <a:xfrm>
            <a:off x="0" y="114300"/>
            <a:ext cx="7607300" cy="23241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3646" t="39323" r="23750" b="15755"/>
          <a:stretch/>
        </p:blipFill>
        <p:spPr>
          <a:xfrm>
            <a:off x="3556000" y="1803399"/>
            <a:ext cx="8001000" cy="48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3854" t="10937" r="22604" b="30208"/>
          <a:stretch/>
        </p:blipFill>
        <p:spPr>
          <a:xfrm>
            <a:off x="1625600" y="215899"/>
            <a:ext cx="8750300" cy="64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8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4584" t="16667" r="25416" b="38412"/>
          <a:stretch/>
        </p:blipFill>
        <p:spPr>
          <a:xfrm>
            <a:off x="1028699" y="520700"/>
            <a:ext cx="9859617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89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248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LUIZ LETTIERI DA COSTA</dc:creator>
  <cp:lastModifiedBy>Fabio Luiz Lettieri Da Costa</cp:lastModifiedBy>
  <cp:revision>5</cp:revision>
  <dcterms:created xsi:type="dcterms:W3CDTF">2019-10-22T22:47:10Z</dcterms:created>
  <dcterms:modified xsi:type="dcterms:W3CDTF">2024-05-21T12:04:48Z</dcterms:modified>
</cp:coreProperties>
</file>