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d367bc9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d367bc9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d367bc9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d367bc9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d367bc9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d367bc9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d367bc9b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d367bc9b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d367bc9b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d367bc9b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Lembranças Eternas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Porquê e como devemos nos lembrar traves de uma ferramenta digital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100"/>
              <a:t>Porquê pensei neste projeto:</a:t>
            </a:r>
            <a:endParaRPr sz="51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00"/>
              <a:t>Mesmo que nos esforçamos para manter todas as simples datas que nós acumulamos ao longo da vida, como </a:t>
            </a:r>
            <a:r>
              <a:rPr lang="pt-BR" sz="2200"/>
              <a:t>aniversário</a:t>
            </a:r>
            <a:r>
              <a:rPr lang="pt-BR" sz="2200"/>
              <a:t> de amigos ou </a:t>
            </a:r>
            <a:r>
              <a:rPr lang="pt-BR" sz="2200"/>
              <a:t>parentes distantes, algumas mundanas como dias de pagamento e recebimento, outras mais dolorosas como o falecimento de alguém, a chance de deixarmos passar ainda é presente.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73475"/>
            <a:ext cx="85206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20"/>
              <a:t>Quem já faz e porque não são </a:t>
            </a:r>
            <a:r>
              <a:rPr lang="pt-BR" sz="3320"/>
              <a:t>competentes</a:t>
            </a:r>
            <a:endParaRPr sz="33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100"/>
              <a:t>Um caderno ou um </a:t>
            </a:r>
            <a:r>
              <a:rPr lang="pt-BR" sz="2100"/>
              <a:t>calendário, fáceis de marcar, necessitam da revisão constante do usuário. Agendas digitais, mesmo sendo passivas, são muito complicadas e ineficientes tanto na hora de marcar quanto avisar ao usuário. Então, eu queria algo fácil de marcar, eficientes ao avisar e ser passivo no maior tempo possível.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81400"/>
            <a:ext cx="8520600" cy="9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/>
              <a:t>Desafios no </a:t>
            </a:r>
            <a:r>
              <a:rPr lang="pt-BR" sz="5400"/>
              <a:t>código</a:t>
            </a:r>
            <a:endParaRPr sz="54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900"/>
              <a:t>1:Como fazer com que o </a:t>
            </a:r>
            <a:r>
              <a:rPr lang="pt-BR" sz="1900"/>
              <a:t>código leia tanto datas com dia e mês, quanto somente dias, junto com</a:t>
            </a:r>
            <a:r>
              <a:rPr lang="pt-BR" sz="1900"/>
              <a:t> os lembretes.</a:t>
            </a:r>
            <a:br>
              <a:rPr lang="pt-BR" sz="1900"/>
            </a:br>
            <a:r>
              <a:rPr lang="pt-BR" sz="1900"/>
              <a:t>2:Como fazer caso o </a:t>
            </a:r>
            <a:r>
              <a:rPr lang="pt-BR" sz="1900"/>
              <a:t>usuário</a:t>
            </a:r>
            <a:r>
              <a:rPr lang="pt-BR" sz="1900"/>
              <a:t> </a:t>
            </a:r>
            <a:r>
              <a:rPr lang="pt-BR" sz="1900"/>
              <a:t>deseja</a:t>
            </a:r>
            <a:r>
              <a:rPr lang="pt-BR" sz="1900"/>
              <a:t> ver todas as datas com seus respectivos lembretes.</a:t>
            </a:r>
            <a:br>
              <a:rPr lang="pt-BR" sz="1900"/>
            </a:br>
            <a:r>
              <a:rPr lang="pt-BR" sz="1900"/>
              <a:t>3:Como fazer com que o programa reconheça que dia é e se ele é um dia de lembrete.</a:t>
            </a:r>
            <a:br>
              <a:rPr lang="pt-BR" sz="1900"/>
            </a:br>
            <a:r>
              <a:rPr lang="pt-BR" sz="1900"/>
              <a:t>4:Como fazer com que o programa como aviso rode uma imagem e um som.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08525"/>
            <a:ext cx="8520600" cy="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Resoluções</a:t>
            </a:r>
            <a:endParaRPr sz="50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1 Dia/Mês+somente Dia e Lembrete:Foi perguntar ao </a:t>
            </a:r>
            <a:r>
              <a:rPr lang="pt-BR"/>
              <a:t>usuário</a:t>
            </a:r>
            <a:r>
              <a:rPr lang="pt-BR"/>
              <a:t> qual a data, não fazendo diferença por hora, e escrever ela em um documento, e fazer o mesmo para o lembrete mas em outro documento, e como são escritos na mesma aplicação, eles se ligam por linha.</a:t>
            </a:r>
            <a:br>
              <a:rPr lang="pt-BR"/>
            </a:br>
            <a:r>
              <a:rPr lang="pt-BR"/>
              <a:t>2 Ver tudo: Simples, ler os documentos de cada tipo e </a:t>
            </a:r>
            <a:r>
              <a:rPr lang="pt-BR"/>
              <a:t>mostrar ao usuário.</a:t>
            </a:r>
            <a:br>
              <a:rPr lang="pt-BR"/>
            </a:br>
            <a:r>
              <a:rPr lang="pt-BR"/>
              <a:t>3 TERROR: A parte de reconhecer os dia/mês e dia foi rodar um para dia/mês e outro para dia. Porém, a parte TERROR foi ele mostrar qual lembrete era o da data. Por isso eu separei em dois docs, data e lembretes, assim ele poderia ler e mostrar o lembrete da data.</a:t>
            </a:r>
            <a:br>
              <a:rPr lang="pt-BR"/>
            </a:br>
            <a:r>
              <a:rPr lang="pt-BR"/>
              <a:t>4 Não foi tão difícil: Foi fazer uma série de funções e colocar elas nos espaços necessários, além de criar um pare quando se fecha a imagem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76025" y="13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220"/>
              <a:t>O Fim</a:t>
            </a:r>
            <a:endParaRPr sz="422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00"/>
              <a:t>Aos trancos e barrancos, o </a:t>
            </a:r>
            <a:r>
              <a:rPr lang="pt-BR" sz="2200"/>
              <a:t>código</a:t>
            </a:r>
            <a:r>
              <a:rPr lang="pt-BR" sz="2200"/>
              <a:t> foi feito, e o Lembretes </a:t>
            </a:r>
            <a:r>
              <a:rPr lang="pt-BR" sz="2200"/>
              <a:t>Eternos</a:t>
            </a:r>
            <a:r>
              <a:rPr lang="pt-BR" sz="2200"/>
              <a:t> executa o que deveria e, olhando para trás, a solução de dois documentos era </a:t>
            </a:r>
            <a:r>
              <a:rPr lang="pt-BR" sz="2200"/>
              <a:t>óbvia, e se fosse realizada antes, daria tempo de implementar a detecção dos dias da semana.</a:t>
            </a:r>
            <a:br>
              <a:rPr lang="pt-BR" sz="2200"/>
            </a:br>
            <a:r>
              <a:rPr lang="pt-BR" sz="2200"/>
              <a:t>No fim, foi uma boa despedida dada ao Portugol.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