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  <p:embeddedFont>
      <p:font typeface="MuseoModerno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3143"/>
            <a:ext cx="101562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Apresentação do Projeto "LunarSets"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95550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5785"/>
            <a:ext cx="31874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Website multifuncional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620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Demonstra minhas habilidades e conhecimento em tecnologia.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495550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5904"/>
            <a:ext cx="41208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Simplifica a apresentação de projetos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617065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Auxilia na organização e demonstração de projetos de forma eficiente.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495550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57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Auxilia no dia-a-dia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620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a gestão de tarefas e compromissos.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0507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Motivação e Contexto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Desafio Atual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GitHub, embora útil, torna-se desafiador para demonstrar conhecimento por meio de diversos pequenos projetos. A quantidade de projetos dificulta a análise do portfólio.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Solução Proposta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"LunarSets" visa criar uma biblioteca de pequenas funcionalidades, unindo projetos e habilidades em um único site. Esse site oferece aos empregadores uma visão clara e concisa das minhas habilidades.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9755"/>
            <a:ext cx="7463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 que o LunarSets Oferece?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48696"/>
            <a:ext cx="3664863" cy="3121462"/>
          </a:xfrm>
          <a:prstGeom prst="roundRect">
            <a:avLst>
              <a:gd name="adj" fmla="val 1090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175510"/>
            <a:ext cx="29136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Ferramentas Práticas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665928"/>
            <a:ext cx="321123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site oferece ferramentas úteis para o dia a dia, como leitor de arquivos de texto, conversor de arquivos MP4 para MP3 e um sistema de transformação de documentos em PDF.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1948696"/>
            <a:ext cx="3664863" cy="3121462"/>
          </a:xfrm>
          <a:prstGeom prst="roundRect">
            <a:avLst>
              <a:gd name="adj" fmla="val 1090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175510"/>
            <a:ext cx="31338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Sistema de Conquistas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2665928"/>
            <a:ext cx="321123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sistema de conquistas incentiva o uso do site e proporciona um senso de realização ao usuário. A meta é aumentar o tempo de interação com o site e aumentar a sua vida útil.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96972"/>
            <a:ext cx="7556421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523786"/>
            <a:ext cx="29488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Avaliação e Feedback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14204"/>
            <a:ext cx="71027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Os usuários podem deixar comentários e avaliações sobre as ferramentas, contribuindo para a melhoria do site e fornecendo feedback direto ao administrador.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36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6526" y="3389590"/>
            <a:ext cx="8785027" cy="693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Metodologia e Desenvolvimento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6526" y="4665226"/>
            <a:ext cx="499229" cy="49922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948095" y="4748332"/>
            <a:ext cx="156091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497568" y="4665226"/>
            <a:ext cx="34604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Metodologia Incremental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497568" y="5145048"/>
            <a:ext cx="3490198" cy="2130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"LunarSets" será desenvolvido gradualmente, com funcionalidades adicionadas em etapas. Esse modelo permite a entrega rápida de resultados e a obtenção de feedback constante.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9580" y="4665226"/>
            <a:ext cx="499229" cy="49922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5366623" y="4748332"/>
            <a:ext cx="185142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930622" y="4665226"/>
            <a:ext cx="349019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Técnicas de Levantamento de Requisitos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930622" y="5838468"/>
            <a:ext cx="3490198" cy="1775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técnica de brainstorming foi crucial para coletar ideias e definir as funcionalidades do site. Essa técnica permite a participação livre e a geração de diversas ideias.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642634" y="4665226"/>
            <a:ext cx="499229" cy="49922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9798725" y="4748332"/>
            <a:ext cx="187047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0363676" y="4665226"/>
            <a:ext cx="298870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Tecnologias Utilizadas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0363676" y="5145048"/>
            <a:ext cx="3490198" cy="1775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projeto utiliza Python, Flask, HTML, CSS, Javascript e MySQL. Essas tecnologias foram escolhidas por sua facilidade de implementação, eficiência e integração.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9842" y="502801"/>
            <a:ext cx="4925139" cy="571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Tecnologias Utilizadas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639842" y="1439704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4" name="Text 2"/>
          <p:cNvSpPr/>
          <p:nvPr/>
        </p:nvSpPr>
        <p:spPr>
          <a:xfrm>
            <a:off x="822603" y="1622465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Bootstrap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22603" y="2017871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Será utilizado para fazer o design do site.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7406640" y="1439704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7" name="Text 5"/>
          <p:cNvSpPr/>
          <p:nvPr/>
        </p:nvSpPr>
        <p:spPr>
          <a:xfrm>
            <a:off x="7589401" y="1622465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PyCharm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89401" y="2017871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Será utilizado para programar em Python.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39842" y="2675930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0" name="Text 8"/>
          <p:cNvSpPr/>
          <p:nvPr/>
        </p:nvSpPr>
        <p:spPr>
          <a:xfrm>
            <a:off x="822603" y="2858691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Visual Studio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22603" y="3254097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Será utilizado para fazer a interface do site.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7406640" y="2675930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3" name="Text 11"/>
          <p:cNvSpPr/>
          <p:nvPr/>
        </p:nvSpPr>
        <p:spPr>
          <a:xfrm>
            <a:off x="7589401" y="2858691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Python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89401" y="3254097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Linguagem para conectar o site e o banco.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39842" y="3912156"/>
            <a:ext cx="6584037" cy="134600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6" name="Text 14"/>
          <p:cNvSpPr/>
          <p:nvPr/>
        </p:nvSpPr>
        <p:spPr>
          <a:xfrm>
            <a:off x="822603" y="4094917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JavaScript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822603" y="4490323"/>
            <a:ext cx="6218515" cy="585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Linguagem para fazer o design e as animações do site, junto com funcionalidades de segurança.</a:t>
            </a:r>
            <a:endParaRPr lang="en-US" sz="1400" dirty="0"/>
          </a:p>
        </p:txBody>
      </p:sp>
      <p:sp>
        <p:nvSpPr>
          <p:cNvPr id="18" name="Shape 16"/>
          <p:cNvSpPr/>
          <p:nvPr/>
        </p:nvSpPr>
        <p:spPr>
          <a:xfrm>
            <a:off x="7406640" y="3912156"/>
            <a:ext cx="6584037" cy="134600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9" name="Text 17"/>
          <p:cNvSpPr/>
          <p:nvPr/>
        </p:nvSpPr>
        <p:spPr>
          <a:xfrm>
            <a:off x="7589401" y="4094917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CSS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89401" y="4490323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Linguagem para fazer estilos e responsividade do site.</a:t>
            </a:r>
            <a:endParaRPr lang="en-US" sz="1400" dirty="0"/>
          </a:p>
        </p:txBody>
      </p:sp>
      <p:sp>
        <p:nvSpPr>
          <p:cNvPr id="21" name="Shape 19"/>
          <p:cNvSpPr/>
          <p:nvPr/>
        </p:nvSpPr>
        <p:spPr>
          <a:xfrm>
            <a:off x="639842" y="5440918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22" name="Text 20"/>
          <p:cNvSpPr/>
          <p:nvPr/>
        </p:nvSpPr>
        <p:spPr>
          <a:xfrm>
            <a:off x="822603" y="5623679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HTML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2603" y="6019086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Linguagem base do site.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7406640" y="5440918"/>
            <a:ext cx="6584037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25" name="Text 23"/>
          <p:cNvSpPr/>
          <p:nvPr/>
        </p:nvSpPr>
        <p:spPr>
          <a:xfrm>
            <a:off x="7589401" y="5623679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MySQL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7589401" y="6019086"/>
            <a:ext cx="621851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Linguagem do banco de dados que será utilizado no site.</a:t>
            </a:r>
            <a:endParaRPr lang="en-US" sz="1400" dirty="0"/>
          </a:p>
        </p:txBody>
      </p:sp>
      <p:sp>
        <p:nvSpPr>
          <p:cNvPr id="27" name="Shape 25"/>
          <p:cNvSpPr/>
          <p:nvPr/>
        </p:nvSpPr>
        <p:spPr>
          <a:xfrm>
            <a:off x="639842" y="6677144"/>
            <a:ext cx="13350716" cy="1053465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28" name="Text 26"/>
          <p:cNvSpPr/>
          <p:nvPr/>
        </p:nvSpPr>
        <p:spPr>
          <a:xfrm>
            <a:off x="822603" y="6859905"/>
            <a:ext cx="22854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Flask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822603" y="7255312"/>
            <a:ext cx="12985194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Será utilizado para juntar o Python com o site.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8300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Visão do Sistema e Requisitos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Escopo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escopo do "LunarSets" inclui um leitor de arquivos compactados, conversor MP4 para MP3, sistema de conquistas, ferramenta para avaliar similaridade de imagens e a possibilidade de entrar em contato com o administrador.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9621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Requisitos Funcionais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site deve permitir o login, cadastro, uso das ferramentas, comentários, avaliações, edição de perfil e contato com o administrador. Além disso, deve haver um sistema de conquistas para incentivar o uso.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8652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Diagrama Geral de Caso de Uso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4442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38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Usuário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28448"/>
            <a:ext cx="36080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usuário pode acessar as ferramentas, deixar comentários, avaliar ferramentas, entrar em contato com o administrador, editar seu perfil e receber conquistas.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344424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38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Administrador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28448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administrador pode gerenciar as ferramentas, os comentários, os usuários e receber contato dos usuários.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0076" y="1036439"/>
            <a:ext cx="7907536" cy="544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Prototipação e Modelagem de Dados</a:t>
            </a:r>
            <a:endParaRPr lang="en-US" sz="3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773" y="1929884"/>
            <a:ext cx="1659493" cy="12831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1322" y="2563297"/>
            <a:ext cx="102156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4966573" y="2243614"/>
            <a:ext cx="2179082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Tela Inicial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4966573" y="2620447"/>
            <a:ext cx="5685592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Apresenta a proposta do projeto, o objetivo do site e a motivação por trás dele.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4835843" y="3225284"/>
            <a:ext cx="9140904" cy="11430"/>
          </a:xfrm>
          <a:prstGeom prst="roundRect">
            <a:avLst>
              <a:gd name="adj" fmla="val 228783"/>
            </a:avLst>
          </a:prstGeom>
          <a:solidFill>
            <a:srgbClr val="D9D4C9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26" y="3256598"/>
            <a:ext cx="3318986" cy="128313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1916" y="3723799"/>
            <a:ext cx="121087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5796320" y="3430905"/>
            <a:ext cx="2179082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Login e Cadastro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5796320" y="3807738"/>
            <a:ext cx="8049697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 que o usuário faça login na conta existente ou crie uma nova conta com informações como nome, e-mail e senha.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5665589" y="4551998"/>
            <a:ext cx="8311158" cy="11430"/>
          </a:xfrm>
          <a:prstGeom prst="roundRect">
            <a:avLst>
              <a:gd name="adj" fmla="val 228783"/>
            </a:avLst>
          </a:prstGeom>
          <a:solidFill>
            <a:srgbClr val="D9D4C9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79" y="4583311"/>
            <a:ext cx="4978479" cy="128313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01202" y="5050512"/>
            <a:ext cx="122396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6626066" y="4757618"/>
            <a:ext cx="2179082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Página Principal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6626066" y="5134451"/>
            <a:ext cx="7219950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Oferece acesso a todas as ferramentas, contato com o administrador, visualização de conquistas e possibilidade de editar o perfil.</a:t>
            </a:r>
            <a:endParaRPr lang="en-US" sz="1350" dirty="0"/>
          </a:p>
        </p:txBody>
      </p:sp>
      <p:sp>
        <p:nvSpPr>
          <p:cNvPr id="17" name="Shape 12"/>
          <p:cNvSpPr/>
          <p:nvPr/>
        </p:nvSpPr>
        <p:spPr>
          <a:xfrm>
            <a:off x="6495336" y="5878711"/>
            <a:ext cx="7481411" cy="11430"/>
          </a:xfrm>
          <a:prstGeom prst="roundRect">
            <a:avLst>
              <a:gd name="adj" fmla="val 228783"/>
            </a:avLst>
          </a:prstGeom>
          <a:solidFill>
            <a:srgbClr val="D9D4C9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3" y="5910024"/>
            <a:ext cx="6637973" cy="128313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92391" y="6377226"/>
            <a:ext cx="140256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1700" dirty="0"/>
          </a:p>
        </p:txBody>
      </p:sp>
      <p:sp>
        <p:nvSpPr>
          <p:cNvPr id="20" name="Text 14"/>
          <p:cNvSpPr/>
          <p:nvPr/>
        </p:nvSpPr>
        <p:spPr>
          <a:xfrm>
            <a:off x="7455813" y="6084332"/>
            <a:ext cx="2179082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Ferramentas</a:t>
            </a:r>
            <a:endParaRPr lang="en-US" sz="1700" dirty="0"/>
          </a:p>
        </p:txBody>
      </p:sp>
      <p:sp>
        <p:nvSpPr>
          <p:cNvPr id="21" name="Text 15"/>
          <p:cNvSpPr/>
          <p:nvPr/>
        </p:nvSpPr>
        <p:spPr>
          <a:xfrm>
            <a:off x="7455813" y="6461165"/>
            <a:ext cx="6390203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"LunarSets" conta com diversas ferramentas, como leitor de arquivos, conversor MP4 para MP3, conversor de documentos para PDF e comparador de imagens.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929045"/>
            <a:ext cx="7631668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Próximos Passos e Conclusão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8070" y="2024420"/>
            <a:ext cx="2188964" cy="1573530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4" name="Text 2"/>
          <p:cNvSpPr/>
          <p:nvPr/>
        </p:nvSpPr>
        <p:spPr>
          <a:xfrm>
            <a:off x="961787" y="2597468"/>
            <a:ext cx="125254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50751" y="2238137"/>
            <a:ext cx="3926800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Desenvolvimento do Protótipo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150751" y="2700338"/>
            <a:ext cx="10517862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protótipo do "LunarSets" será desenvolvido e testado. O objetivo é aprimorar o design do site e a funcionalidade das ferramentas.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3833" y="3582710"/>
            <a:ext cx="10731698" cy="15240"/>
          </a:xfrm>
          <a:prstGeom prst="roundRect">
            <a:avLst>
              <a:gd name="adj" fmla="val 210398"/>
            </a:avLst>
          </a:prstGeom>
          <a:solidFill>
            <a:srgbClr val="D9D4C9"/>
          </a:solidFill>
          <a:ln/>
        </p:spPr>
      </p:sp>
      <p:sp>
        <p:nvSpPr>
          <p:cNvPr id="8" name="Shape 6"/>
          <p:cNvSpPr/>
          <p:nvPr/>
        </p:nvSpPr>
        <p:spPr>
          <a:xfrm>
            <a:off x="748070" y="3704749"/>
            <a:ext cx="4378047" cy="1573530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9" name="Text 7"/>
          <p:cNvSpPr/>
          <p:nvPr/>
        </p:nvSpPr>
        <p:spPr>
          <a:xfrm>
            <a:off x="961787" y="4277797"/>
            <a:ext cx="148590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39834" y="3918466"/>
            <a:ext cx="3963472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Implementação e Lançamento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39834" y="4380667"/>
            <a:ext cx="8328779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Após testes, o site será implementado em um servidor e disponibilizado para uso. O "LunarSets" estará pronto para auxiliar programadores e usuários em suas tarefas diárias.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2916" y="5263039"/>
            <a:ext cx="8542615" cy="15240"/>
          </a:xfrm>
          <a:prstGeom prst="roundRect">
            <a:avLst>
              <a:gd name="adj" fmla="val 210398"/>
            </a:avLst>
          </a:prstGeom>
          <a:solidFill>
            <a:srgbClr val="D9D4C9"/>
          </a:solidFill>
          <a:ln/>
        </p:spPr>
      </p:sp>
      <p:sp>
        <p:nvSpPr>
          <p:cNvPr id="13" name="Shape 11"/>
          <p:cNvSpPr/>
          <p:nvPr/>
        </p:nvSpPr>
        <p:spPr>
          <a:xfrm>
            <a:off x="748070" y="5385078"/>
            <a:ext cx="6567130" cy="1915478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14" name="Text 12"/>
          <p:cNvSpPr/>
          <p:nvPr/>
        </p:nvSpPr>
        <p:spPr>
          <a:xfrm>
            <a:off x="961787" y="6129099"/>
            <a:ext cx="150138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28917" y="5598795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Impacto Positivo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7528917" y="6060996"/>
            <a:ext cx="6139696" cy="1025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"LunarSets" representa um avanço na forma como demonstramos nosso conhecimento em tecnologia. Ele oferece uma plataforma inovadora e eficiente para apresentar projetos e habilidades.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2024-11-21T23:00:59Z</dcterms:created>
  <dcterms:modified xsi:type="dcterms:W3CDTF">2024-11-21T23:00:59Z</dcterms:modified>
</cp:coreProperties>
</file>