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2" r:id="rId4"/>
    <p:sldId id="257" r:id="rId5"/>
    <p:sldId id="258" r:id="rId6"/>
    <p:sldId id="269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44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20" y="-9763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62980" y="484554"/>
            <a:ext cx="8475980" cy="1905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42"/>
              </a:lnSpc>
              <a:buNone/>
            </a:pPr>
            <a:endParaRPr lang="en-US" sz="6354" dirty="0"/>
          </a:p>
        </p:txBody>
      </p:sp>
      <p:sp>
        <p:nvSpPr>
          <p:cNvPr id="6" name="Text 2"/>
          <p:cNvSpPr/>
          <p:nvPr/>
        </p:nvSpPr>
        <p:spPr>
          <a:xfrm>
            <a:off x="6062980" y="2755550"/>
            <a:ext cx="7477601" cy="3873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Este projeto é um site com a </a:t>
            </a:r>
            <a:r>
              <a:rPr lang="pt-BR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intenção</a:t>
            </a: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 ser uma área para </a:t>
            </a:r>
            <a:r>
              <a:rPr lang="pt-BR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brasileiros</a:t>
            </a: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poderem colocarem suas reviews </a:t>
            </a:r>
            <a:r>
              <a:rPr lang="pt-BR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 ver a opinião de outros brasileiros</a:t>
            </a: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o projeto tem como objetivo principal apresentar um site de reviews de jogos focado no público brasileiro. O site contará com funcionalidades para auxiliar o usuário a escolher um jogo, com análises de outros usuários. Devido à falta de sites de reviews em português e a necessidade dos consumidores brasileiros, este projeto visa preencher essa lacuna no mercado, oferecendo uma plataforma simples e intuitiva para os jogadores avaliarem e descobrirem novos jogos.</a:t>
            </a:r>
            <a:endParaRPr lang="en-US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B55738-76CD-4698-766C-ED7EC02C73A5}"/>
              </a:ext>
            </a:extLst>
          </p:cNvPr>
          <p:cNvSpPr txBox="1"/>
          <p:nvPr/>
        </p:nvSpPr>
        <p:spPr>
          <a:xfrm>
            <a:off x="6055360" y="637309"/>
            <a:ext cx="7770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600" dirty="0">
                <a:solidFill>
                  <a:schemeClr val="bg1"/>
                </a:solidFill>
                <a:latin typeface="Dela Gothic One"/>
              </a:rPr>
              <a:t>Projeto Integrado para Desenvolvimento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19599" y="1704142"/>
            <a:ext cx="7047905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Objetivos do Projeto</a:t>
            </a:r>
            <a:endParaRPr lang="en-US" sz="4604" dirty="0"/>
          </a:p>
        </p:txBody>
      </p:sp>
      <p:sp>
        <p:nvSpPr>
          <p:cNvPr id="6" name="Text 2"/>
          <p:cNvSpPr/>
          <p:nvPr/>
        </p:nvSpPr>
        <p:spPr>
          <a:xfrm>
            <a:off x="6319599" y="2679442"/>
            <a:ext cx="7477601" cy="3657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pt-BR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objetivo geral deste projeto é preencher a lacuna no mercado de sites de reviews de jogos em português e entender o por que desses sites não se destacarem no Brasil. Além disso, o projeto tem como objetivo específico oferecer uma plataforma simples e intuitiva para os jogadores avaliarem e descobrirem novos jogos. A expectativa é que este site se torne uma referência para os jogadores brasileiros e que fomente a pesquisa no âmbito de reviews no Brasil.</a:t>
            </a: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80A06D-73ED-9FC5-54BB-69D338BF9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3" t="951" r="17365" b="-951"/>
          <a:stretch/>
        </p:blipFill>
        <p:spPr>
          <a:xfrm>
            <a:off x="0" y="0"/>
            <a:ext cx="5257800" cy="8216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1"/>
          <p:cNvSpPr/>
          <p:nvPr/>
        </p:nvSpPr>
        <p:spPr>
          <a:xfrm>
            <a:off x="1760220" y="1334453"/>
            <a:ext cx="8280321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Funcionalidades do Site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97903" y="26250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44706" y="2652354"/>
            <a:ext cx="206335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4"/>
          <p:cNvSpPr/>
          <p:nvPr/>
        </p:nvSpPr>
        <p:spPr>
          <a:xfrm>
            <a:off x="2460665" y="2609811"/>
            <a:ext cx="294524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Cadastro e Login</a:t>
            </a:r>
            <a:endParaRPr lang="en-US" sz="2500" dirty="0"/>
          </a:p>
        </p:txBody>
      </p:sp>
      <p:sp>
        <p:nvSpPr>
          <p:cNvPr id="8" name="Text 5"/>
          <p:cNvSpPr/>
          <p:nvPr/>
        </p:nvSpPr>
        <p:spPr>
          <a:xfrm>
            <a:off x="2482334" y="3106697"/>
            <a:ext cx="4721781" cy="1422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site contará com um sistema de cadastro e login para que os usuários possam criar suas contas e acessar todas as funcionalidades.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5730" y="26250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" name="Text 7"/>
          <p:cNvSpPr/>
          <p:nvPr/>
        </p:nvSpPr>
        <p:spPr>
          <a:xfrm>
            <a:off x="7529751" y="2625091"/>
            <a:ext cx="29289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8"/>
          <p:cNvSpPr/>
          <p:nvPr/>
        </p:nvSpPr>
        <p:spPr>
          <a:xfrm>
            <a:off x="8148399" y="2606438"/>
            <a:ext cx="3894653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Visualização de Jogos</a:t>
            </a:r>
            <a:endParaRPr lang="en-US" sz="2500" dirty="0"/>
          </a:p>
        </p:txBody>
      </p:sp>
      <p:sp>
        <p:nvSpPr>
          <p:cNvPr id="12" name="Text 9"/>
          <p:cNvSpPr/>
          <p:nvPr/>
        </p:nvSpPr>
        <p:spPr>
          <a:xfrm>
            <a:off x="8147288" y="3090861"/>
            <a:ext cx="4721781" cy="17136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Os usuários poderão visualizar os jogos mais recentes e os melhores avaliados além da possibilidade de pesquisar jogos, com a possibilidade de clicar e acessar a página de cada jogo.</a:t>
            </a:r>
            <a:endParaRPr lang="pt-BR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063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855589" y="5094089"/>
            <a:ext cx="309086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2"/>
          <p:cNvSpPr/>
          <p:nvPr/>
        </p:nvSpPr>
        <p:spPr>
          <a:xfrm>
            <a:off x="2482334" y="5063371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Página de Jogo</a:t>
            </a:r>
            <a:endParaRPr lang="en-US" sz="2500" dirty="0"/>
          </a:p>
        </p:txBody>
      </p:sp>
      <p:sp>
        <p:nvSpPr>
          <p:cNvPr id="16" name="Text 13"/>
          <p:cNvSpPr/>
          <p:nvPr/>
        </p:nvSpPr>
        <p:spPr>
          <a:xfrm>
            <a:off x="2482334" y="5562124"/>
            <a:ext cx="4721781" cy="1422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Cada jogo terá sua própria página, onde os usuários poderão ver informações detalhadas, escrever sua própria review</a:t>
            </a:r>
            <a:r>
              <a:rPr lang="pt-BR" sz="175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ver análises </a:t>
            </a:r>
            <a:r>
              <a:rPr lang="pt-BR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 a nota média do jogo.</a:t>
            </a:r>
            <a:endParaRPr lang="pt-BR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063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14153" y="5094089"/>
            <a:ext cx="324207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6"/>
          <p:cNvSpPr/>
          <p:nvPr/>
        </p:nvSpPr>
        <p:spPr>
          <a:xfrm>
            <a:off x="8148399" y="5063371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5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Perfil do Usuário</a:t>
            </a:r>
            <a:endParaRPr lang="en-US" sz="2500" dirty="0"/>
          </a:p>
        </p:txBody>
      </p:sp>
      <p:sp>
        <p:nvSpPr>
          <p:cNvPr id="20" name="Text 17"/>
          <p:cNvSpPr/>
          <p:nvPr/>
        </p:nvSpPr>
        <p:spPr>
          <a:xfrm>
            <a:off x="8148399" y="5562124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Os usuários poderão visualizar seu próprio perfil, com informações como nome, email, quantidade de reviews feitas e data de criação da conta.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744861"/>
            <a:ext cx="7884557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Tecnologias Utilizadas</a:t>
            </a:r>
            <a:endParaRPr lang="en-US" sz="4604" dirty="0"/>
          </a:p>
        </p:txBody>
      </p:sp>
      <p:sp>
        <p:nvSpPr>
          <p:cNvPr id="5" name="Text 2"/>
          <p:cNvSpPr/>
          <p:nvPr/>
        </p:nvSpPr>
        <p:spPr>
          <a:xfrm>
            <a:off x="1760220" y="303109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Front-end</a:t>
            </a:r>
            <a:endParaRPr lang="en-US" sz="2302" dirty="0"/>
          </a:p>
        </p:txBody>
      </p:sp>
      <p:sp>
        <p:nvSpPr>
          <p:cNvPr id="6" name="Text 3"/>
          <p:cNvSpPr/>
          <p:nvPr/>
        </p:nvSpPr>
        <p:spPr>
          <a:xfrm>
            <a:off x="1760220" y="3618786"/>
            <a:ext cx="3341608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Para a construção do front-end do site, serão utilizadas as tecnologias HTML5, CSS3 e JavaScript, juntamente com o framework Bootstrap para uma melhor organização e estilização dos elementos.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03109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Back-end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5651421" y="3618786"/>
            <a:ext cx="3341608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 back-end, a linguagem de programação PHP será responsável pela comunicação com o banco de dados, gerenciamento de usuários e lógica do site. O banco de dados será implementado utilizando a linguagem SQL.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03109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Integração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9542621" y="3618786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integração entre o front-end e o back-end será feita de forma eficiente, permitindo uma experiência fluida e interativa para o usuário final.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09762" y="374569"/>
            <a:ext cx="14630400" cy="8231029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979948" y="82629"/>
            <a:ext cx="5699522" cy="5662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9"/>
              </a:lnSpc>
              <a:buNone/>
            </a:pPr>
            <a:r>
              <a:rPr lang="en-US" sz="356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Modelagem de Dados</a:t>
            </a:r>
            <a:endParaRPr lang="en-US" sz="3567" dirty="0"/>
          </a:p>
        </p:txBody>
      </p:sp>
      <p:sp>
        <p:nvSpPr>
          <p:cNvPr id="6" name="Text 2"/>
          <p:cNvSpPr/>
          <p:nvPr/>
        </p:nvSpPr>
        <p:spPr>
          <a:xfrm>
            <a:off x="-821922" y="5620780"/>
            <a:ext cx="8607385" cy="2582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33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Modelo de entidade e relacionamento.</a:t>
            </a:r>
            <a:endParaRPr lang="en-US" sz="2000" dirty="0"/>
          </a:p>
        </p:txBody>
      </p:sp>
      <p:sp>
        <p:nvSpPr>
          <p:cNvPr id="8" name="Text 3"/>
          <p:cNvSpPr/>
          <p:nvPr/>
        </p:nvSpPr>
        <p:spPr>
          <a:xfrm>
            <a:off x="6844937" y="5619351"/>
            <a:ext cx="8607385" cy="2582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33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Modelo lógico de dados</a:t>
            </a:r>
            <a:r>
              <a:rPr lang="en-US" sz="1356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56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9612CB3-1923-168E-2A43-1E96732B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62" y="1297780"/>
            <a:ext cx="6800637" cy="41924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1DF84C-930B-9A66-97BD-47ACF5A75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297780"/>
            <a:ext cx="6800637" cy="4192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2D159C8B-71E4-8F7E-F5A3-F2D9299F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AF543152-739C-FCEB-214F-DB2F93D9E021}"/>
              </a:ext>
            </a:extLst>
          </p:cNvPr>
          <p:cNvSpPr/>
          <p:nvPr/>
        </p:nvSpPr>
        <p:spPr>
          <a:xfrm>
            <a:off x="0" y="11737"/>
            <a:ext cx="14630400" cy="8217864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726872" y="2698504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Demonstração Prática do Projeto</a:t>
            </a:r>
            <a:endParaRPr lang="en-US" sz="4604" dirty="0"/>
          </a:p>
        </p:txBody>
      </p:sp>
      <p:sp>
        <p:nvSpPr>
          <p:cNvPr id="7" name="Text 3"/>
          <p:cNvSpPr/>
          <p:nvPr/>
        </p:nvSpPr>
        <p:spPr>
          <a:xfrm>
            <a:off x="1926848" y="3547488"/>
            <a:ext cx="1077670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Apresento uma demonstração prática do projeto de reviews de jogos. Assista ao vídeo para ter uma ideia de como a plataforma </a:t>
            </a:r>
            <a:r>
              <a:rPr lang="pt-BR" sz="22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funciona</a:t>
            </a:r>
            <a:r>
              <a:rPr lang="en-US" sz="22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 como ela pode ajudar o público brasileiros a ver opiniões de outros jogadores.  Site: fi-review.000webhostapp.com</a:t>
            </a:r>
            <a:endParaRPr lang="en-US" sz="2200" dirty="0"/>
          </a:p>
        </p:txBody>
      </p:sp>
      <p:sp>
        <p:nvSpPr>
          <p:cNvPr id="8" name="Shape 4"/>
          <p:cNvSpPr/>
          <p:nvPr/>
        </p:nvSpPr>
        <p:spPr>
          <a:xfrm>
            <a:off x="1760220" y="3547488"/>
            <a:ext cx="44410" cy="1499592"/>
          </a:xfrm>
          <a:prstGeom prst="rect">
            <a:avLst/>
          </a:prstGeom>
          <a:solidFill>
            <a:srgbClr val="C91313"/>
          </a:solidFill>
          <a:ln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833795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Considerações finais</a:t>
            </a:r>
            <a:endParaRPr lang="en-US" sz="460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897856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20027"/>
            <a:ext cx="3559373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Aprendizado Valioso</a:t>
            </a:r>
            <a:endParaRPr lang="en-US" sz="2302" dirty="0"/>
          </a:p>
        </p:txBody>
      </p:sp>
      <p:sp>
        <p:nvSpPr>
          <p:cNvPr id="8" name="Text 3"/>
          <p:cNvSpPr/>
          <p:nvPr/>
        </p:nvSpPr>
        <p:spPr>
          <a:xfrm>
            <a:off x="2277428" y="2618780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</a:t>
            </a:r>
            <a:r>
              <a:rPr lang="pt-BR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deste projeto será uma valiosa experiência, unindo diversas linguagens de programação para criar um site completo e utilizável.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675340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897511"/>
            <a:ext cx="351032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Benefícios Múltiplos</a:t>
            </a:r>
            <a:endParaRPr lang="en-US" sz="2302" dirty="0"/>
          </a:p>
        </p:txBody>
      </p:sp>
      <p:sp>
        <p:nvSpPr>
          <p:cNvPr id="11" name="Text 5"/>
          <p:cNvSpPr/>
          <p:nvPr/>
        </p:nvSpPr>
        <p:spPr>
          <a:xfrm>
            <a:off x="2277428" y="4396264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site trará benefícios tanto para os usuários quanto para a pesquisa e </a:t>
            </a:r>
            <a:r>
              <a:rPr lang="pt-BR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da indústria de reviews no Brasil.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452824"/>
            <a:ext cx="1110972" cy="194286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674995"/>
            <a:ext cx="3096935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Futuro Promissor</a:t>
            </a:r>
            <a:endParaRPr lang="en-US" sz="2302" dirty="0"/>
          </a:p>
        </p:txBody>
      </p:sp>
      <p:sp>
        <p:nvSpPr>
          <p:cNvPr id="14" name="Text 7"/>
          <p:cNvSpPr/>
          <p:nvPr/>
        </p:nvSpPr>
        <p:spPr>
          <a:xfrm>
            <a:off x="2277428" y="6173748"/>
            <a:ext cx="78621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 a implementação das funcionalidades propostas, o projeto se apresenta como uma solução promissora para o mercado de reviews de jogos no Brasil.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565</Words>
  <Application>Microsoft Office PowerPoint</Application>
  <PresentationFormat>Personalizados</PresentationFormat>
  <Paragraphs>43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Dela Gothic One</vt:lpstr>
      <vt:lpstr>DM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Laboratorio</cp:lastModifiedBy>
  <cp:revision>28</cp:revision>
  <dcterms:created xsi:type="dcterms:W3CDTF">2024-06-06T00:09:17Z</dcterms:created>
  <dcterms:modified xsi:type="dcterms:W3CDTF">2024-06-10T11:34:12Z</dcterms:modified>
</cp:coreProperties>
</file>