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dcfe4a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8dcfe4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e8dcfe4a3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043ee68a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043ee6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c043ee68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22f5845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22f58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f22f5845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22f5845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22f584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f22f5845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621b79c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b621b7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b621b79c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72215ee24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72215ee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972215ee24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22f5845d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22f584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f22f5845d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8dcfe4a3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8dcfe4a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8dcfe4a39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dcfe4a39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dcfe4a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8dcfe4a39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ep8.org/" TargetMode="External"/><Relationship Id="rId4" Type="http://schemas.openxmlformats.org/officeDocument/2006/relationships/hyperlink" Target="https://wiki.python.org.br/GuiaDeEstil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ep8online.com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3200"/>
              <a:t>a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drão de Código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57200" y="1112170"/>
            <a:ext cx="8229600" cy="14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Abra a página de configurações do VSCode:</a:t>
            </a:r>
            <a:endParaRPr sz="2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 sz="2600"/>
              <a:t>Clique no ícone de engrenagem e selecione a opção </a:t>
            </a:r>
            <a:r>
              <a:rPr b="1" lang="pt-BR" sz="2500"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endParaRPr sz="2600"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25" y="2621777"/>
            <a:ext cx="7052224" cy="401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1014589" y="6194472"/>
            <a:ext cx="495600" cy="49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1381825" y="3800625"/>
            <a:ext cx="2635800" cy="46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340775"/>
            <a:ext cx="8686800" cy="175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pt-BR" sz="2500"/>
              <a:t>Na página de configurações, busque por R</a:t>
            </a:r>
            <a:r>
              <a:rPr b="1" lang="pt-BR" sz="2500">
                <a:latin typeface="Courier New"/>
                <a:ea typeface="Courier New"/>
                <a:cs typeface="Courier New"/>
                <a:sym typeface="Courier New"/>
              </a:rPr>
              <a:t>ender Whitespace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pt-BR" sz="2500"/>
              <a:t>Selecione a opção </a:t>
            </a:r>
            <a:r>
              <a:rPr b="1" lang="pt-BR" sz="2500">
                <a:latin typeface="Courier New"/>
                <a:ea typeface="Courier New"/>
                <a:cs typeface="Courier New"/>
                <a:sym typeface="Courier New"/>
              </a:rPr>
              <a:t>boundary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025" y="2965625"/>
            <a:ext cx="6771151" cy="377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3844450" y="5155075"/>
            <a:ext cx="2932500" cy="24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Padrão de Código Python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PEP8 - Style Guide for Python Code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https://pep8.org/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https://wiki.python.org.br/GuiaDeEstilo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Oferece convenções para o código Python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/>
              <a:t>Manter a consistência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/>
              <a:t>Manter o mesmo padrão entre diferentes programadores</a:t>
            </a:r>
            <a:endParaRPr/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4 espaços por nível de </a:t>
            </a:r>
            <a:r>
              <a:rPr lang="pt-BR" sz="2600"/>
              <a:t>indentação</a:t>
            </a:r>
            <a:r>
              <a:rPr lang="pt-BR" sz="2600"/>
              <a:t>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Comprimento máximo de linhas em 79 caracteres.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Separar funções e definições de classe com duas linhas em branco.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Imports devem ser colocados no início do arquivo, logo depois de qualquer comentário inicial, e antes do resto do programa.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Imports de diferentes módulos devem ser feitos em linhas separadas.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Inserir uma linha em branco no final do arquivo.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340775"/>
            <a:ext cx="8400600" cy="22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Evitar espaços antes e depois de parênteses, colchetes ou chaves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Evitar espaços antes de vírgula, ponto-e-vírgula e dois-pontos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Utilizar espaço depois de vírgula e dois-pontos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32875" y="4054350"/>
            <a:ext cx="4165500" cy="220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funcao( ham[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], { eggs :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(x , y)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y , x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'key'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[index]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850900" y="4054350"/>
            <a:ext cx="3836100" cy="220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(ham[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{eggs: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print(x, y)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y, x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'key'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[index]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774700" y="3672869"/>
            <a:ext cx="1701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Correto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83100" y="3667741"/>
            <a:ext cx="1701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Errado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340775"/>
            <a:ext cx="8400600" cy="50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Regras de nomenclatura: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Nomes de variáveis e funções: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letras_minusculas_separadas_com_underline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Nomes de módulos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letras_minusculas_separadas_com_underline</a:t>
            </a:r>
            <a:r>
              <a:rPr lang="pt-BR" sz="2400"/>
              <a:t> 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ou 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PalavrasComecandoPorMaiusculas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Nomes de classes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PalavrasComecandoPorMaiusculas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Verificador PEP8 online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457200" y="1188375"/>
            <a:ext cx="8476800" cy="12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 u="sng">
                <a:solidFill>
                  <a:schemeClr val="hlink"/>
                </a:solidFill>
                <a:hlinkClick r:id="rId3"/>
              </a:rPr>
              <a:t>http://pep8online.com/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Analisa o código e verifica erros referente ao PEP8</a:t>
            </a:r>
            <a:endParaRPr sz="2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16826"/>
          <a:stretch/>
        </p:blipFill>
        <p:spPr>
          <a:xfrm>
            <a:off x="2655400" y="2526050"/>
            <a:ext cx="5973800" cy="417624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57200" y="1112170"/>
            <a:ext cx="8229600" cy="14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No VS Code, utilize o atalho: 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Ctrl+Shift+P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Na janela suspensa, busque pela opção: </a:t>
            </a:r>
            <a:endParaRPr sz="2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Python: Select Linter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249" y="3245451"/>
            <a:ext cx="6001426" cy="331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2975600" y="3464875"/>
            <a:ext cx="3865800" cy="46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457200" y="1112170"/>
            <a:ext cx="8229600" cy="14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Selecione a opção 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flake8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89" y="2700370"/>
            <a:ext cx="6748305" cy="371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2975600" y="3513925"/>
            <a:ext cx="4299600" cy="36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57200" y="1112170"/>
            <a:ext cx="8229600" cy="14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Instal</a:t>
            </a:r>
            <a:r>
              <a:rPr lang="pt-BR" sz="2600"/>
              <a:t>e a extensão 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flake8</a:t>
            </a:r>
            <a:r>
              <a:rPr lang="pt-BR" sz="2600"/>
              <a:t> quando solicitado</a:t>
            </a:r>
            <a:endParaRPr sz="26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00" y="2661252"/>
            <a:ext cx="6064325" cy="336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4296225" y="5089400"/>
            <a:ext cx="3494100" cy="73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