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f3e231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0f3e231e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f3e231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0f3e231e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f3e231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f3e231e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3e231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0f3e231e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f3e231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0f3e231e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lang="pt-BR" sz="3200"/>
              <a:t> Unitários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255000" y="1340775"/>
            <a:ext cx="86832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S</a:t>
            </a:r>
            <a:r>
              <a:rPr lang="pt-BR" sz="3000"/>
              <a:t>ão programas escritos para testar outros programas, verificando o comportamento esperado.</a:t>
            </a:r>
            <a:endParaRPr sz="30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Seu o</a:t>
            </a:r>
            <a:r>
              <a:rPr lang="pt-BR" sz="3000"/>
              <a:t>bjetivo é garantir que uma função, método ou classe </a:t>
            </a:r>
            <a:r>
              <a:rPr lang="pt-BR" sz="3000" u="sng"/>
              <a:t>funcione corretamente</a:t>
            </a:r>
            <a:r>
              <a:rPr lang="pt-BR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Cada teste unitário deve testar apenas uma funcionalidade específica.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69250" y="4270475"/>
            <a:ext cx="9038600" cy="2177700"/>
            <a:chOff x="245450" y="2822675"/>
            <a:chExt cx="9038600" cy="2177700"/>
          </a:xfrm>
        </p:grpSpPr>
        <p:sp>
          <p:nvSpPr>
            <p:cNvPr id="103" name="Google Shape;103;p14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Função</a:t>
              </a:r>
              <a:endParaRPr b="1" sz="20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Entradas</a:t>
              </a:r>
              <a:endParaRPr b="1" sz="20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7957750" y="3599971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2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1" sz="4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 Obtida</a:t>
              </a:r>
              <a:endParaRPr b="1" sz="20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 Esperada</a:t>
              </a:r>
              <a:endParaRPr b="1" sz="20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</a:t>
            </a:r>
            <a:r>
              <a:rPr lang="pt-BR" sz="2600"/>
              <a:t>planejamento do teste e definição dos valores de entrada e saída</a:t>
            </a:r>
            <a:r>
              <a:rPr lang="pt-BR" sz="2600"/>
              <a:t>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</a:t>
            </a:r>
            <a:r>
              <a:rPr lang="pt-BR" sz="2600"/>
              <a:t>chamada da função a ser testada </a:t>
            </a:r>
            <a:r>
              <a:rPr lang="pt-BR" sz="2600"/>
              <a:t>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</a:t>
            </a:r>
            <a:r>
              <a:rPr lang="pt-BR" sz="2600"/>
              <a:t>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5"/>
          <p:cNvGrpSpPr/>
          <p:nvPr/>
        </p:nvGrpSpPr>
        <p:grpSpPr>
          <a:xfrm>
            <a:off x="169250" y="4270475"/>
            <a:ext cx="8962400" cy="2177700"/>
            <a:chOff x="245450" y="2822675"/>
            <a:chExt cx="8962400" cy="2177700"/>
          </a:xfrm>
        </p:grpSpPr>
        <p:sp>
          <p:nvSpPr>
            <p:cNvPr id="118" name="Google Shape;118;p15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def soma(a, b):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c = a + b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return c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89999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soma(10,5)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7881550" y="3651150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1" sz="3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planejamento do teste e definição dos valores de entrada e saída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chamada da função a ser testada 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169250" y="4270475"/>
            <a:ext cx="8962400" cy="2177700"/>
            <a:chOff x="245450" y="2822675"/>
            <a:chExt cx="8962400" cy="2177700"/>
          </a:xfrm>
        </p:grpSpPr>
        <p:sp>
          <p:nvSpPr>
            <p:cNvPr id="133" name="Google Shape;133;p16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def soma(a, b):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c = a + b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print(c)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89999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soma(10,5)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881550" y="3651150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ERRO</a:t>
              </a:r>
              <a:endParaRPr b="1" sz="3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None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planejamento do teste e definição dos valores de entrada e saída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chamada da função a ser testada 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294675" y="1340775"/>
            <a:ext cx="87066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Vantagens:</a:t>
            </a:r>
            <a:endParaRPr sz="28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u="sng"/>
              <a:t>Facilitar a identificação de erros</a:t>
            </a:r>
            <a:r>
              <a:rPr lang="pt-BR" sz="2800"/>
              <a:t>: ao fazer alterações no sistema, os testes acusam novos erros ocorridos</a:t>
            </a:r>
            <a:endParaRPr sz="28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u="sng"/>
              <a:t>Facilitar mudanças</a:t>
            </a:r>
            <a:r>
              <a:rPr lang="pt-BR" sz="2800"/>
              <a:t>: permite realizar modificações no programa sem causar erros desconhecidos</a:t>
            </a:r>
            <a:endParaRPr sz="2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7" y="977015"/>
            <a:ext cx="3563654" cy="129875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475" y="2370349"/>
            <a:ext cx="7318474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257850" y="557426"/>
            <a:ext cx="10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modulo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190675" y="1908650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arquivo de teste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463375" y="4287775"/>
            <a:ext cx="3563700" cy="740100"/>
          </a:xfrm>
          <a:prstGeom prst="wedgeRectCallout">
            <a:avLst>
              <a:gd fmla="val -83456" name="adj1"/>
              <a:gd fmla="val -3637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Instrução </a:t>
            </a: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pt-BR" sz="1500"/>
              <a:t>compara os valores e gera uma exceção </a:t>
            </a: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AssertionError </a:t>
            </a:r>
            <a:r>
              <a:rPr lang="pt-BR" sz="1500"/>
              <a:t>se forem diferentes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