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400" y="57099"/>
            <a:ext cx="8542500" cy="1243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0400" y="1308459"/>
            <a:ext cx="8542500" cy="1243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0400" y="2552259"/>
            <a:ext cx="8542500" cy="1243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0400" y="3771350"/>
            <a:ext cx="8542500" cy="1243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98700" y="284550"/>
            <a:ext cx="5346700" cy="662650"/>
          </a:xfrm>
          <a:prstGeom prst="flowChartPunchedTap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b="1">
                <a:solidFill>
                  <a:srgbClr val="FFFFFF"/>
                </a:solidFill>
              </a:rPr>
              <a:t>Padaria copão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40700" y="1515525"/>
            <a:ext cx="930900" cy="822000"/>
          </a:xfrm>
          <a:prstGeom prst="cube">
            <a:avLst>
              <a:gd name="adj" fmla="val 25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BALCÃO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3207825" y="2764150"/>
            <a:ext cx="930900" cy="7953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Pedidos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34225" y="4072325"/>
            <a:ext cx="1069800" cy="7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PEDIDO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855000" y="1515513"/>
            <a:ext cx="930900" cy="822000"/>
          </a:xfrm>
          <a:prstGeom prst="cube">
            <a:avLst>
              <a:gd name="adj" fmla="val 25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604025" y="4068775"/>
            <a:ext cx="1291800" cy="7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CONSULTAR ESTOQUE</a:t>
            </a:r>
            <a:endParaRPr sz="900"/>
          </a:p>
        </p:txBody>
      </p:sp>
      <p:sp>
        <p:nvSpPr>
          <p:cNvPr id="64" name="Google Shape;64;p13"/>
          <p:cNvSpPr/>
          <p:nvPr/>
        </p:nvSpPr>
        <p:spPr>
          <a:xfrm>
            <a:off x="2895900" y="4072325"/>
            <a:ext cx="1169700" cy="7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PREPARAR PEDIDO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183600" y="2764150"/>
            <a:ext cx="930900" cy="7953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cobrança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250500" y="4120075"/>
            <a:ext cx="1077600" cy="634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COBRAR PEDIDO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3"/>
          <p:cNvCxnSpPr>
            <a:stCxn id="58" idx="2"/>
            <a:endCxn id="59" idx="0"/>
          </p:cNvCxnSpPr>
          <p:nvPr/>
        </p:nvCxnSpPr>
        <p:spPr>
          <a:xfrm rot="5400000">
            <a:off x="3573150" y="116535"/>
            <a:ext cx="634500" cy="2163300"/>
          </a:xfrm>
          <a:prstGeom prst="curvedConnector3">
            <a:avLst>
              <a:gd name="adj1" fmla="val 5522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3"/>
          <p:cNvCxnSpPr>
            <a:stCxn id="58" idx="2"/>
            <a:endCxn id="62" idx="0"/>
          </p:cNvCxnSpPr>
          <p:nvPr/>
        </p:nvCxnSpPr>
        <p:spPr>
          <a:xfrm rot="-5400000" flipH="1">
            <a:off x="4880400" y="972585"/>
            <a:ext cx="634500" cy="451200"/>
          </a:xfrm>
          <a:prstGeom prst="curvedConnector3">
            <a:avLst>
              <a:gd name="adj1" fmla="val 5522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3"/>
          <p:cNvCxnSpPr>
            <a:stCxn id="59" idx="3"/>
            <a:endCxn id="60" idx="0"/>
          </p:cNvCxnSpPr>
          <p:nvPr/>
        </p:nvCxnSpPr>
        <p:spPr>
          <a:xfrm rot="-5400000" flipH="1">
            <a:off x="2925000" y="2015925"/>
            <a:ext cx="426600" cy="10698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>
            <a:stCxn id="62" idx="3"/>
            <a:endCxn id="65" idx="0"/>
          </p:cNvCxnSpPr>
          <p:nvPr/>
        </p:nvCxnSpPr>
        <p:spPr>
          <a:xfrm rot="-5400000" flipH="1">
            <a:off x="5220100" y="2335113"/>
            <a:ext cx="426600" cy="431400"/>
          </a:xfrm>
          <a:prstGeom prst="curved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3"/>
          <p:cNvCxnSpPr>
            <a:stCxn id="60" idx="1"/>
            <a:endCxn id="61" idx="7"/>
          </p:cNvCxnSpPr>
          <p:nvPr/>
        </p:nvCxnSpPr>
        <p:spPr>
          <a:xfrm flipH="1">
            <a:off x="1447425" y="3161800"/>
            <a:ext cx="1760400" cy="10185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3"/>
          <p:cNvCxnSpPr>
            <a:stCxn id="60" idx="2"/>
            <a:endCxn id="63" idx="0"/>
          </p:cNvCxnSpPr>
          <p:nvPr/>
        </p:nvCxnSpPr>
        <p:spPr>
          <a:xfrm rot="5400000">
            <a:off x="2706975" y="3102550"/>
            <a:ext cx="509400" cy="1423200"/>
          </a:xfrm>
          <a:prstGeom prst="curved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3"/>
          <p:cNvCxnSpPr>
            <a:stCxn id="60" idx="3"/>
            <a:endCxn id="64" idx="0"/>
          </p:cNvCxnSpPr>
          <p:nvPr/>
        </p:nvCxnSpPr>
        <p:spPr>
          <a:xfrm flipH="1">
            <a:off x="3480825" y="3161800"/>
            <a:ext cx="657900" cy="910500"/>
          </a:xfrm>
          <a:prstGeom prst="curvedConnector4">
            <a:avLst>
              <a:gd name="adj1" fmla="val -36195"/>
              <a:gd name="adj2" fmla="val 7183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3"/>
          <p:cNvCxnSpPr>
            <a:stCxn id="65" idx="2"/>
            <a:endCxn id="66" idx="0"/>
          </p:cNvCxnSpPr>
          <p:nvPr/>
        </p:nvCxnSpPr>
        <p:spPr>
          <a:xfrm rot="-5400000" flipH="1">
            <a:off x="5438900" y="3769600"/>
            <a:ext cx="560700" cy="140400"/>
          </a:xfrm>
          <a:prstGeom prst="curved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3"/>
          <p:cNvSpPr/>
          <p:nvPr/>
        </p:nvSpPr>
        <p:spPr>
          <a:xfrm>
            <a:off x="3611350" y="1515525"/>
            <a:ext cx="930900" cy="822000"/>
          </a:xfrm>
          <a:prstGeom prst="cube">
            <a:avLst>
              <a:gd name="adj" fmla="val 25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REDES SOCIAIS</a:t>
            </a:r>
            <a:endParaRPr sz="1000"/>
          </a:p>
        </p:txBody>
      </p:sp>
      <p:cxnSp>
        <p:nvCxnSpPr>
          <p:cNvPr id="76" name="Google Shape;76;p13"/>
          <p:cNvCxnSpPr>
            <a:stCxn id="58" idx="2"/>
            <a:endCxn id="75" idx="0"/>
          </p:cNvCxnSpPr>
          <p:nvPr/>
        </p:nvCxnSpPr>
        <p:spPr>
          <a:xfrm rot="5400000">
            <a:off x="4258500" y="801885"/>
            <a:ext cx="634500" cy="792600"/>
          </a:xfrm>
          <a:prstGeom prst="curvedConnector3">
            <a:avLst>
              <a:gd name="adj1" fmla="val 5522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3"/>
          <p:cNvSpPr/>
          <p:nvPr/>
        </p:nvSpPr>
        <p:spPr>
          <a:xfrm>
            <a:off x="6205750" y="1515525"/>
            <a:ext cx="1077600" cy="822000"/>
          </a:xfrm>
          <a:prstGeom prst="cube">
            <a:avLst>
              <a:gd name="adj" fmla="val 25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/>
              <a:t> ESTOQUE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>
            <a:cxnSpLocks/>
            <a:stCxn id="58" idx="2"/>
            <a:endCxn id="77" idx="0"/>
          </p:cNvCxnSpPr>
          <p:nvPr/>
        </p:nvCxnSpPr>
        <p:spPr>
          <a:xfrm rot="-5400000" flipH="1">
            <a:off x="5592450" y="260535"/>
            <a:ext cx="634500" cy="1875300"/>
          </a:xfrm>
          <a:prstGeom prst="curvedConnector3">
            <a:avLst>
              <a:gd name="adj1" fmla="val 5522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3"/>
          <p:cNvCxnSpPr>
            <a:stCxn id="75" idx="3"/>
            <a:endCxn id="60" idx="0"/>
          </p:cNvCxnSpPr>
          <p:nvPr/>
        </p:nvCxnSpPr>
        <p:spPr>
          <a:xfrm rot="5400000">
            <a:off x="3610300" y="2400375"/>
            <a:ext cx="426600" cy="3009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3"/>
          <p:cNvSpPr/>
          <p:nvPr/>
        </p:nvSpPr>
        <p:spPr>
          <a:xfrm>
            <a:off x="6641788" y="2764150"/>
            <a:ext cx="930900" cy="7953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/>
              <a:t>Controlar estoque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3"/>
          <p:cNvCxnSpPr>
            <a:stCxn id="75" idx="3"/>
            <a:endCxn id="65" idx="0"/>
          </p:cNvCxnSpPr>
          <p:nvPr/>
        </p:nvCxnSpPr>
        <p:spPr>
          <a:xfrm rot="-5400000" flipH="1">
            <a:off x="4598200" y="1713375"/>
            <a:ext cx="426600" cy="16749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3"/>
          <p:cNvCxnSpPr>
            <a:cxnSpLocks/>
            <a:stCxn id="77" idx="3"/>
            <a:endCxn id="80" idx="0"/>
          </p:cNvCxnSpPr>
          <p:nvPr/>
        </p:nvCxnSpPr>
        <p:spPr>
          <a:xfrm rot="-5400000" flipH="1">
            <a:off x="6661150" y="2318175"/>
            <a:ext cx="426600" cy="4653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3"/>
          <p:cNvSpPr/>
          <p:nvPr/>
        </p:nvSpPr>
        <p:spPr>
          <a:xfrm>
            <a:off x="4077250" y="4072325"/>
            <a:ext cx="1161600" cy="7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ENTREGAR PEDIDO</a:t>
            </a:r>
            <a:endParaRPr sz="900"/>
          </a:p>
        </p:txBody>
      </p:sp>
      <p:cxnSp>
        <p:nvCxnSpPr>
          <p:cNvPr id="84" name="Google Shape;84;p13"/>
          <p:cNvCxnSpPr>
            <a:stCxn id="60" idx="3"/>
            <a:endCxn id="83" idx="0"/>
          </p:cNvCxnSpPr>
          <p:nvPr/>
        </p:nvCxnSpPr>
        <p:spPr>
          <a:xfrm>
            <a:off x="4138725" y="3161800"/>
            <a:ext cx="519300" cy="9105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3"/>
          <p:cNvSpPr/>
          <p:nvPr/>
        </p:nvSpPr>
        <p:spPr>
          <a:xfrm>
            <a:off x="6339750" y="4072325"/>
            <a:ext cx="1077600" cy="7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/>
              <a:t>RECEBER MATÉRIA PRIMA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>
            <a:stCxn id="80" idx="2"/>
            <a:endCxn id="85" idx="0"/>
          </p:cNvCxnSpPr>
          <p:nvPr/>
        </p:nvCxnSpPr>
        <p:spPr>
          <a:xfrm rot="5400000">
            <a:off x="6736438" y="3701650"/>
            <a:ext cx="513000" cy="228600"/>
          </a:xfrm>
          <a:prstGeom prst="curvedConnector3">
            <a:avLst>
              <a:gd name="adj1" fmla="val 4998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/>
          <p:nvPr/>
        </p:nvSpPr>
        <p:spPr>
          <a:xfrm>
            <a:off x="7428998" y="4029875"/>
            <a:ext cx="1077600" cy="82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/>
              <a:t>RETIRAR MATÉRIA PRIMA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>
            <a:stCxn id="80" idx="2"/>
            <a:endCxn id="87" idx="0"/>
          </p:cNvCxnSpPr>
          <p:nvPr/>
        </p:nvCxnSpPr>
        <p:spPr>
          <a:xfrm rot="-5400000" flipH="1">
            <a:off x="7302388" y="3364300"/>
            <a:ext cx="470400" cy="8607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70;p13">
            <a:extLst>
              <a:ext uri="{FF2B5EF4-FFF2-40B4-BE49-F238E27FC236}">
                <a16:creationId xmlns:a16="http://schemas.microsoft.com/office/drawing/2014/main" id="{9910832B-4A9C-EDEF-4523-63D2A24BBFC8}"/>
              </a:ext>
            </a:extLst>
          </p:cNvPr>
          <p:cNvCxnSpPr>
            <a:cxnSpLocks/>
            <a:stCxn id="77" idx="3"/>
            <a:endCxn id="60" idx="0"/>
          </p:cNvCxnSpPr>
          <p:nvPr/>
        </p:nvCxnSpPr>
        <p:spPr>
          <a:xfrm rot="5400000">
            <a:off x="4944226" y="1066575"/>
            <a:ext cx="426625" cy="2968525"/>
          </a:xfrm>
          <a:prstGeom prst="curvedConnector3">
            <a:avLst>
              <a:gd name="adj1" fmla="val 7902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Apresentação na tela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Aquila</cp:lastModifiedBy>
  <cp:revision>1</cp:revision>
  <dcterms:modified xsi:type="dcterms:W3CDTF">2022-09-08T22:36:43Z</dcterms:modified>
</cp:coreProperties>
</file>