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3150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2012950"/>
            <a:ext cx="8693150" cy="4795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738" y="7007225"/>
            <a:ext cx="22669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2EB85-3E59-4955-BB89-CD75048086B8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513" y="7007225"/>
            <a:ext cx="34036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938" y="7007225"/>
            <a:ext cx="22669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7BB34-9179-4D8A-ADB4-A1065A5CD85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TextShape 3"/>
          <p:cNvSpPr txBox="1"/>
          <p:nvPr/>
        </p:nvSpPr>
        <p:spPr>
          <a:xfrm>
            <a:off x="548640" y="2231640"/>
            <a:ext cx="8961120" cy="3163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/>
            <a:r>
              <a:rPr lang="en-US" sz="5400" spc="-1">
                <a:latin typeface="Arial"/>
              </a:rPr>
              <a:t>Should CSUN Require All Students To Complete An Internship In Order To Graduate?</a:t>
            </a:r>
            <a:r>
              <a:rPr lang="en-US" sz="1800" spc="-1">
                <a:latin typeface="Arial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48640" y="475560"/>
            <a:ext cx="896112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spc="-1">
                <a:latin typeface="Arial"/>
              </a:rPr>
              <a:t>Required Internships</a:t>
            </a:r>
            <a:endParaRPr/>
          </a:p>
        </p:txBody>
      </p:sp>
      <p:sp>
        <p:nvSpPr>
          <p:cNvPr id="41" name="TextShape 2"/>
          <p:cNvSpPr txBox="1"/>
          <p:nvPr/>
        </p:nvSpPr>
        <p:spPr>
          <a:xfrm>
            <a:off x="548640" y="1920240"/>
            <a:ext cx="8961120" cy="4232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latin typeface="Arial"/>
              </a:rPr>
              <a:t>Should CSUN require internships for 
graduation?</a:t>
            </a:r>
            <a:endParaRPr dirty="0"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latin typeface="Arial"/>
              </a:rPr>
              <a:t>What are the benefits?</a:t>
            </a:r>
            <a:endParaRPr dirty="0"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latin typeface="Arial"/>
              </a:rPr>
              <a:t>What are the drawbacks?</a:t>
            </a:r>
            <a:endParaRPr dirty="0"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latin typeface="Arial"/>
              </a:rPr>
              <a:t>What will it cost?</a:t>
            </a:r>
            <a:endParaRPr dirty="0"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latin typeface="Arial"/>
              </a:rPr>
              <a:t>How can it be done?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48640" y="457200"/>
            <a:ext cx="897984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spc="-1">
                <a:latin typeface="Arial"/>
              </a:rPr>
              <a:t>Benefits</a:t>
            </a:r>
            <a:endParaRPr/>
          </a:p>
        </p:txBody>
      </p:sp>
      <p:sp>
        <p:nvSpPr>
          <p:cNvPr id="43" name="TextShape 2"/>
          <p:cNvSpPr txBox="1"/>
          <p:nvPr/>
        </p:nvSpPr>
        <p:spPr>
          <a:xfrm>
            <a:off x="548640" y="2103120"/>
            <a:ext cx="8961120" cy="4023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Students gain real world experience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Students with intern experience have a higher likelihood of getting a job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CSUN gains a reputation for well employed alumni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47</Words>
  <Application>Microsoft Office PowerPoint</Application>
  <PresentationFormat>Custom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</dc:creator>
  <cp:lastModifiedBy>gabriel</cp:lastModifiedBy>
  <cp:revision>2</cp:revision>
  <dcterms:created xsi:type="dcterms:W3CDTF">2016-05-02T20:10:28Z</dcterms:created>
  <dcterms:modified xsi:type="dcterms:W3CDTF">2016-05-03T03:39:03Z</dcterms:modified>
  <dc:language>en-US</dc:language>
</cp:coreProperties>
</file>