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jpeg" ContentType="image/jpe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TextShape 3"/>
          <p:cNvSpPr txBox="1"/>
          <p:nvPr/>
        </p:nvSpPr>
        <p:spPr>
          <a:xfrm>
            <a:off x="548640" y="2231640"/>
            <a:ext cx="8961120" cy="31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r>
              <a:rPr lang="en-US" sz="5400" spc="-1">
                <a:latin typeface="Arial"/>
              </a:rPr>
              <a:t>Should CSUN Require All Students To Complete An Internship In Order To Graduate?</a:t>
            </a:r>
            <a:r>
              <a:rPr lang="en-US" sz="1800" spc="-1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48640" y="475560"/>
            <a:ext cx="89611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Required Internships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48640" y="1920240"/>
            <a:ext cx="8961120" cy="423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Should CSUN require internships for </a:t>
            </a:r>
            <a:r>
              <a:rPr lang="en-US" sz="3200" spc="-1">
                <a:latin typeface="Arial"/>
              </a:rPr>
              <a:t>
</a:t>
            </a:r>
            <a:r>
              <a:rPr lang="en-US" sz="3200" spc="-1">
                <a:latin typeface="Arial"/>
              </a:rPr>
              <a:t>graduation?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What are the benefits?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What are the drawbacks?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What will it cost?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How can it be done?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48640" y="457200"/>
            <a:ext cx="89798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Benefits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48640" y="2103120"/>
            <a:ext cx="896112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Students gain real world experience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Students with intern experience have a higher likelihood of getting a job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CSUN gains a reputation for well employed alumni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2016-05-02T20:10:28Z</dcterms:created>
  <dc:creator>gabriel </dc:creator>
  <dc:language>en-US</dc:language>
  <cp:lastModifiedBy>gabriel </cp:lastModifiedBy>
  <dcterms:modified xsi:type="dcterms:W3CDTF">2016-05-02T20:33:16Z</dcterms:modified>
  <cp:revision>1</cp:revision>
</cp:coreProperties>
</file>