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042100" cy="428498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33" d="100"/>
          <a:sy n="33" d="100"/>
        </p:scale>
        <p:origin x="-162" y="5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ath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" name="Imag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51" y="865718"/>
            <a:ext cx="5338318" cy="2587994"/>
          </a:xfrm>
          <a:prstGeom prst="rect">
            <a:avLst/>
          </a:prstGeom>
          <a:noFill/>
        </p:spPr>
      </p:pic>
      <p:pic>
        <p:nvPicPr>
          <p:cNvPr id="3" name="Imag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216" y="32307294"/>
            <a:ext cx="8451704" cy="3205274"/>
          </a:xfrm>
          <a:prstGeom prst="rect">
            <a:avLst/>
          </a:prstGeom>
          <a:noFill/>
        </p:spPr>
      </p:pic>
      <p:pic>
        <p:nvPicPr>
          <p:cNvPr id="4" name="Imag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6056" y="16744250"/>
            <a:ext cx="8235304" cy="5621048"/>
          </a:xfrm>
          <a:prstGeom prst="rect">
            <a:avLst/>
          </a:prstGeom>
          <a:noFill/>
        </p:spPr>
      </p:pic>
      <p:pic>
        <p:nvPicPr>
          <p:cNvPr id="5" name="Image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5780" y="34692580"/>
            <a:ext cx="8233780" cy="5517404"/>
          </a:xfrm>
          <a:prstGeom prst="rect">
            <a:avLst/>
          </a:prstGeom>
          <a:noFill/>
        </p:spPr>
      </p:pic>
      <p:sp>
        <p:nvSpPr>
          <p:cNvPr id="6" name="Text Box6"/>
          <p:cNvSpPr txBox="1"/>
          <p:nvPr/>
        </p:nvSpPr>
        <p:spPr>
          <a:xfrm>
            <a:off x="1833285" y="6881518"/>
            <a:ext cx="8939359" cy="1293996"/>
          </a:xfrm>
          <a:prstGeom prst="rect">
            <a:avLst/>
          </a:prstGeom>
          <a:solidFill>
            <a:srgbClr val="E46C0A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900"/>
              </a:lnSpc>
            </a:pPr>
            <a:endParaRPr/>
          </a:p>
          <a:p>
            <a:pPr marL="333994" algn="l" rtl="0">
              <a:lnSpc>
                <a:spcPts val="4456"/>
              </a:lnSpc>
            </a:pPr>
            <a:r>
              <a:rPr lang="en-US" altLang="zh-CN" sz="4000" b="1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Introduction</a:t>
            </a:r>
            <a:endParaRPr lang="en-US" altLang="zh-CN" sz="4000">
              <a:latin typeface="Arial"/>
              <a:ea typeface="Arial"/>
              <a:cs typeface="Arial"/>
            </a:endParaRPr>
          </a:p>
        </p:txBody>
      </p:sp>
      <p:sp>
        <p:nvSpPr>
          <p:cNvPr id="7" name="Text Box7"/>
          <p:cNvSpPr txBox="1"/>
          <p:nvPr/>
        </p:nvSpPr>
        <p:spPr>
          <a:xfrm>
            <a:off x="1833285" y="21607798"/>
            <a:ext cx="8939359" cy="1294000"/>
          </a:xfrm>
          <a:prstGeom prst="rect">
            <a:avLst/>
          </a:prstGeom>
          <a:solidFill>
            <a:srgbClr val="E46C0A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905"/>
              </a:lnSpc>
            </a:pPr>
            <a:endParaRPr/>
          </a:p>
          <a:p>
            <a:pPr marL="333994" algn="l" rtl="0">
              <a:lnSpc>
                <a:spcPts val="4456"/>
              </a:lnSpc>
            </a:pPr>
            <a:r>
              <a:rPr lang="en-US" altLang="zh-CN" sz="4000" b="1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Video</a:t>
            </a:r>
            <a:r>
              <a:rPr lang="en-US" altLang="zh-CN" sz="4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Systems</a:t>
            </a:r>
            <a:endParaRPr lang="en-US" altLang="zh-CN" sz="4000">
              <a:latin typeface="Arial"/>
              <a:ea typeface="Arial"/>
              <a:cs typeface="Arial"/>
            </a:endParaRPr>
          </a:p>
        </p:txBody>
      </p:sp>
      <p:sp>
        <p:nvSpPr>
          <p:cNvPr id="8" name="Text Box8"/>
          <p:cNvSpPr txBox="1"/>
          <p:nvPr/>
        </p:nvSpPr>
        <p:spPr>
          <a:xfrm>
            <a:off x="11496510" y="27041376"/>
            <a:ext cx="8939358" cy="1293998"/>
          </a:xfrm>
          <a:prstGeom prst="rect">
            <a:avLst/>
          </a:prstGeom>
          <a:solidFill>
            <a:srgbClr val="E46C0A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907"/>
              </a:lnSpc>
            </a:pPr>
            <a:endParaRPr/>
          </a:p>
          <a:p>
            <a:pPr marL="334374" algn="l" rtl="0">
              <a:lnSpc>
                <a:spcPts val="4456"/>
              </a:lnSpc>
            </a:pPr>
            <a:r>
              <a:rPr lang="en-US" altLang="zh-CN" sz="4000" b="1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Network</a:t>
            </a:r>
            <a:r>
              <a:rPr lang="en-US" altLang="zh-CN" sz="4000" b="1" spc="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Management</a:t>
            </a:r>
            <a:endParaRPr lang="en-US" altLang="zh-CN" sz="4000">
              <a:latin typeface="Arial"/>
              <a:ea typeface="Arial"/>
              <a:cs typeface="Arial"/>
            </a:endParaRPr>
          </a:p>
        </p:txBody>
      </p:sp>
      <p:sp>
        <p:nvSpPr>
          <p:cNvPr id="9" name="Text Box9"/>
          <p:cNvSpPr txBox="1"/>
          <p:nvPr/>
        </p:nvSpPr>
        <p:spPr>
          <a:xfrm>
            <a:off x="21260312" y="19839792"/>
            <a:ext cx="8937832" cy="1293998"/>
          </a:xfrm>
          <a:prstGeom prst="rect">
            <a:avLst/>
          </a:prstGeom>
          <a:solidFill>
            <a:srgbClr val="E46C0A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907"/>
              </a:lnSpc>
            </a:pPr>
            <a:endParaRPr/>
          </a:p>
          <a:p>
            <a:pPr marL="333740" algn="l" rtl="0">
              <a:lnSpc>
                <a:spcPts val="4456"/>
              </a:lnSpc>
            </a:pPr>
            <a:r>
              <a:rPr lang="en-US" altLang="zh-CN" sz="4000" b="1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Final</a:t>
            </a:r>
            <a:r>
              <a:rPr lang="en-US" altLang="zh-CN" sz="4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Considerations</a:t>
            </a:r>
            <a:endParaRPr lang="en-US" altLang="zh-CN" sz="4000">
              <a:latin typeface="Arial"/>
              <a:ea typeface="Arial"/>
              <a:cs typeface="Arial"/>
            </a:endParaRPr>
          </a:p>
        </p:txBody>
      </p:sp>
      <p:sp>
        <p:nvSpPr>
          <p:cNvPr id="10" name="Text Box10"/>
          <p:cNvSpPr txBox="1"/>
          <p:nvPr/>
        </p:nvSpPr>
        <p:spPr>
          <a:xfrm>
            <a:off x="21228308" y="36116132"/>
            <a:ext cx="8937836" cy="1292472"/>
          </a:xfrm>
          <a:prstGeom prst="rect">
            <a:avLst/>
          </a:prstGeom>
          <a:solidFill>
            <a:srgbClr val="E46C0A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905"/>
              </a:lnSpc>
            </a:pPr>
            <a:endParaRPr/>
          </a:p>
          <a:p>
            <a:pPr marL="333742" algn="l" rtl="0">
              <a:lnSpc>
                <a:spcPts val="4456"/>
              </a:lnSpc>
            </a:pPr>
            <a:r>
              <a:rPr lang="en-US" altLang="zh-CN" sz="4000" b="1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References</a:t>
            </a:r>
            <a:endParaRPr lang="en-US" altLang="zh-CN" sz="4000">
              <a:latin typeface="Arial"/>
              <a:ea typeface="Arial"/>
              <a:cs typeface="Arial"/>
            </a:endParaRPr>
          </a:p>
        </p:txBody>
      </p:sp>
      <p:sp>
        <p:nvSpPr>
          <p:cNvPr id="11" name="Text Box11"/>
          <p:cNvSpPr txBox="1"/>
          <p:nvPr/>
        </p:nvSpPr>
        <p:spPr>
          <a:xfrm>
            <a:off x="21260312" y="6838836"/>
            <a:ext cx="8937832" cy="1903660"/>
          </a:xfrm>
          <a:prstGeom prst="rect">
            <a:avLst/>
          </a:prstGeom>
          <a:solidFill>
            <a:srgbClr val="E46C0A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895"/>
              </a:lnSpc>
            </a:pPr>
            <a:endParaRPr/>
          </a:p>
          <a:p>
            <a:pPr marL="333740" algn="l" rtl="0">
              <a:lnSpc>
                <a:spcPts val="4456"/>
              </a:lnSpc>
            </a:pPr>
            <a:r>
              <a:rPr lang="en-US" altLang="zh-CN" sz="4000" b="1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Spectrum</a:t>
            </a:r>
            <a:r>
              <a:rPr lang="en-US" altLang="zh-CN" sz="4000" b="1" spc="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Management</a:t>
            </a:r>
            <a:r>
              <a:rPr lang="en-US" altLang="zh-CN" sz="4000" b="1" spc="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endParaRPr lang="en-US" altLang="zh-CN" sz="4000">
              <a:latin typeface="Arial"/>
              <a:ea typeface="Arial"/>
              <a:cs typeface="Arial"/>
            </a:endParaRPr>
          </a:p>
          <a:p>
            <a:pPr marL="333740" algn="l" rtl="0">
              <a:lnSpc>
                <a:spcPts val="4456"/>
              </a:lnSpc>
              <a:spcBef>
                <a:spcPts val="344"/>
              </a:spcBef>
            </a:pPr>
            <a:r>
              <a:rPr lang="en-US" altLang="zh-CN" sz="4000" b="1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Regulation</a:t>
            </a:r>
            <a:endParaRPr lang="en-US" altLang="zh-CN" sz="4000">
              <a:latin typeface="Arial"/>
              <a:ea typeface="Arial"/>
              <a:cs typeface="Arial"/>
            </a:endParaRPr>
          </a:p>
        </p:txBody>
      </p:sp>
      <p:sp>
        <p:nvSpPr>
          <p:cNvPr id="12" name="Text Box12"/>
          <p:cNvSpPr txBox="1"/>
          <p:nvPr/>
        </p:nvSpPr>
        <p:spPr>
          <a:xfrm>
            <a:off x="1840904" y="14276664"/>
            <a:ext cx="8937836" cy="1293998"/>
          </a:xfrm>
          <a:prstGeom prst="rect">
            <a:avLst/>
          </a:prstGeom>
          <a:solidFill>
            <a:srgbClr val="E46C0A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902"/>
              </a:lnSpc>
            </a:pPr>
            <a:endParaRPr/>
          </a:p>
          <a:p>
            <a:pPr marL="332852" algn="l" rtl="0">
              <a:lnSpc>
                <a:spcPts val="4456"/>
              </a:lnSpc>
            </a:pPr>
            <a:r>
              <a:rPr lang="en-US" altLang="zh-CN" sz="4000" b="1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Nanotechnology</a:t>
            </a:r>
            <a:endParaRPr lang="en-US" altLang="zh-CN" sz="4000">
              <a:latin typeface="Arial"/>
              <a:ea typeface="Arial"/>
              <a:cs typeface="Arial"/>
            </a:endParaRPr>
          </a:p>
        </p:txBody>
      </p:sp>
      <p:sp>
        <p:nvSpPr>
          <p:cNvPr id="13" name="Text Box13"/>
          <p:cNvSpPr txBox="1"/>
          <p:nvPr/>
        </p:nvSpPr>
        <p:spPr>
          <a:xfrm>
            <a:off x="7325519" y="1030960"/>
            <a:ext cx="17376457" cy="8123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397"/>
              </a:lnSpc>
            </a:pPr>
            <a:r>
              <a:rPr lang="en-US" altLang="zh-CN" sz="6400" b="1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What</a:t>
            </a:r>
            <a:r>
              <a:rPr lang="en-US" altLang="zh-CN" sz="6400" b="1" spc="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64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Will</a:t>
            </a:r>
            <a:r>
              <a:rPr lang="en-US" altLang="zh-CN" sz="64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6400" b="1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5G</a:t>
            </a:r>
            <a:r>
              <a:rPr lang="en-US" altLang="zh-CN" sz="6400" b="1" spc="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6400" b="1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Be?</a:t>
            </a:r>
            <a:r>
              <a:rPr lang="en-US" altLang="zh-CN" sz="64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6400" b="1" spc="-6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Trends</a:t>
            </a:r>
            <a:r>
              <a:rPr lang="en-US" altLang="zh-CN" sz="6400" b="1" spc="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6400" b="1" spc="-3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64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6400" b="1" spc="-3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nanotechnology,</a:t>
            </a:r>
            <a:r>
              <a:rPr lang="en-US" altLang="zh-CN" sz="6400" b="1" spc="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6400" b="1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video</a:t>
            </a:r>
            <a:endParaRPr lang="en-US" altLang="zh-CN" sz="6400">
              <a:latin typeface="Calibri"/>
              <a:ea typeface="Calibri"/>
              <a:cs typeface="Calibri"/>
            </a:endParaRPr>
          </a:p>
        </p:txBody>
      </p:sp>
      <p:sp>
        <p:nvSpPr>
          <p:cNvPr id="14" name="Text Box14"/>
          <p:cNvSpPr txBox="1"/>
          <p:nvPr/>
        </p:nvSpPr>
        <p:spPr>
          <a:xfrm>
            <a:off x="7622685" y="1811093"/>
            <a:ext cx="16784111" cy="81267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399"/>
              </a:lnSpc>
            </a:pPr>
            <a:r>
              <a:rPr lang="en-US" altLang="zh-CN" sz="6400" b="1" spc="-3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systems,</a:t>
            </a:r>
            <a:r>
              <a:rPr lang="en-US" altLang="zh-CN" sz="64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6400" b="1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networks</a:t>
            </a:r>
            <a:r>
              <a:rPr lang="en-US" altLang="zh-CN" sz="6400" b="1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6400" b="1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management,</a:t>
            </a:r>
            <a:r>
              <a:rPr lang="en-US" altLang="zh-CN" sz="6400" b="1" spc="6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6400" b="1" spc="-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radio</a:t>
            </a:r>
            <a:r>
              <a:rPr lang="en-US" altLang="zh-CN" sz="64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6400" b="1" spc="-4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frequency,</a:t>
            </a:r>
            <a:endParaRPr lang="en-US" altLang="zh-CN" sz="6400">
              <a:latin typeface="Calibri"/>
              <a:ea typeface="Calibri"/>
              <a:cs typeface="Calibri"/>
            </a:endParaRPr>
          </a:p>
        </p:txBody>
      </p:sp>
      <p:sp>
        <p:nvSpPr>
          <p:cNvPr id="15" name="Text Box15"/>
          <p:cNvSpPr txBox="1"/>
          <p:nvPr/>
        </p:nvSpPr>
        <p:spPr>
          <a:xfrm>
            <a:off x="7994524" y="2592065"/>
            <a:ext cx="16038676" cy="8123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397"/>
              </a:lnSpc>
            </a:pPr>
            <a:r>
              <a:rPr lang="en-US" altLang="zh-CN" sz="6400" b="1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spectrum</a:t>
            </a:r>
            <a:r>
              <a:rPr lang="en-US" altLang="zh-CN" sz="6400" b="1" spc="3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6400" b="1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management,</a:t>
            </a:r>
            <a:r>
              <a:rPr lang="en-US" altLang="zh-CN" sz="6400" b="1" spc="6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64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64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6400" b="1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regulation</a:t>
            </a:r>
            <a:r>
              <a:rPr lang="en-US" altLang="zh-CN" sz="6400" b="1" spc="3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64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64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6400" b="1" spc="-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Brazil</a:t>
            </a:r>
            <a:endParaRPr lang="en-US" altLang="zh-CN" sz="6400">
              <a:latin typeface="Calibri"/>
              <a:ea typeface="Calibri"/>
              <a:cs typeface="Calibri"/>
            </a:endParaRPr>
          </a:p>
        </p:txBody>
      </p:sp>
      <p:sp>
        <p:nvSpPr>
          <p:cNvPr id="16" name="Text Box16"/>
          <p:cNvSpPr txBox="1"/>
          <p:nvPr/>
        </p:nvSpPr>
        <p:spPr>
          <a:xfrm>
            <a:off x="1395918" y="3992070"/>
            <a:ext cx="29522372" cy="565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456"/>
              </a:lnSpc>
            </a:pPr>
            <a:r>
              <a:rPr lang="en-US" altLang="zh-CN" sz="4000" b="1" spc="-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Yuzo</a:t>
            </a:r>
            <a:r>
              <a:rPr lang="en-US" altLang="zh-CN" sz="4000" b="1" spc="-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Iano,</a:t>
            </a:r>
            <a:r>
              <a:rPr lang="en-US" altLang="zh-CN" sz="4000" b="1" spc="-1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Abel</a:t>
            </a:r>
            <a:r>
              <a:rPr lang="en-US" altLang="zh-CN" sz="4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Dueñas,</a:t>
            </a:r>
            <a:r>
              <a:rPr lang="en-US" altLang="zh-CN" sz="4000" b="1" spc="-1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Angelo</a:t>
            </a:r>
            <a:r>
              <a:rPr lang="en-US" altLang="zh-CN" sz="4000" b="1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Moretti,</a:t>
            </a:r>
            <a:r>
              <a:rPr lang="en-US" altLang="zh-CN" sz="4000" b="1" spc="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Cibele</a:t>
            </a:r>
            <a:r>
              <a:rPr lang="en-US" altLang="zh-CN" sz="4000" b="1" spc="-14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A.</a:t>
            </a:r>
            <a:r>
              <a:rPr lang="en-US" altLang="zh-CN" sz="4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Makluf,</a:t>
            </a:r>
            <a:r>
              <a:rPr lang="en-US" altLang="zh-CN" sz="4000" b="1" spc="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Diego</a:t>
            </a:r>
            <a:r>
              <a:rPr lang="en-US" altLang="zh-CN" sz="4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Pajuelo,</a:t>
            </a:r>
            <a:r>
              <a:rPr lang="en-US" altLang="zh-CN" sz="4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Eduardo</a:t>
            </a:r>
            <a:r>
              <a:rPr lang="en-US" altLang="zh-CN" sz="4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Camargo,</a:t>
            </a:r>
            <a:r>
              <a:rPr lang="en-US" altLang="zh-CN" sz="4000" b="1" spc="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Hermes</a:t>
            </a:r>
            <a:r>
              <a:rPr lang="en-US" altLang="zh-CN" sz="4000" b="1" spc="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J.</a:t>
            </a:r>
            <a:r>
              <a:rPr lang="en-US" altLang="zh-CN" sz="4000" b="1" spc="-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Loschi,</a:t>
            </a:r>
            <a:r>
              <a:rPr lang="en-US" altLang="zh-CN" sz="4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Julio</a:t>
            </a:r>
            <a:r>
              <a:rPr lang="en-US" altLang="zh-CN" sz="4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León,</a:t>
            </a:r>
            <a:endParaRPr lang="en-US" altLang="zh-CN" sz="4000">
              <a:latin typeface="Arial"/>
              <a:ea typeface="Arial"/>
              <a:cs typeface="Arial"/>
            </a:endParaRPr>
          </a:p>
        </p:txBody>
      </p:sp>
      <p:sp>
        <p:nvSpPr>
          <p:cNvPr id="17" name="Text Box17"/>
          <p:cNvSpPr txBox="1"/>
          <p:nvPr/>
        </p:nvSpPr>
        <p:spPr>
          <a:xfrm>
            <a:off x="7862196" y="4601729"/>
            <a:ext cx="16587936" cy="5659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456"/>
              </a:lnSpc>
            </a:pPr>
            <a:r>
              <a:rPr lang="en-US" altLang="zh-CN" sz="4000" b="1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Paulo</a:t>
            </a:r>
            <a:r>
              <a:rPr lang="en-US" altLang="zh-CN" sz="4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E.</a:t>
            </a:r>
            <a:r>
              <a:rPr lang="en-US" altLang="zh-CN" sz="4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R.</a:t>
            </a:r>
            <a:r>
              <a:rPr lang="en-US" altLang="zh-CN" sz="4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Cardoso,</a:t>
            </a:r>
            <a:r>
              <a:rPr lang="en-US" altLang="zh-CN" sz="4000" b="1" spc="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Silvio</a:t>
            </a:r>
            <a:r>
              <a:rPr lang="en-US" altLang="zh-CN" sz="4000" b="1" spc="-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R.</a:t>
            </a:r>
            <a:r>
              <a:rPr lang="en-US" altLang="zh-CN" sz="4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M.</a:t>
            </a:r>
            <a:r>
              <a:rPr lang="en-US" altLang="zh-CN" sz="4000" b="1" spc="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</a:t>
            </a:r>
            <a:r>
              <a:rPr lang="en-US" altLang="zh-CN" sz="4000" b="1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Carvalho,</a:t>
            </a:r>
            <a:r>
              <a:rPr lang="en-US" altLang="zh-CN" sz="4000" b="1" spc="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4000" b="1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6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Telmo</a:t>
            </a:r>
            <a:r>
              <a:rPr lang="en-US" altLang="zh-CN" sz="4000" b="1" spc="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C.</a:t>
            </a:r>
            <a:r>
              <a:rPr lang="en-US" altLang="zh-CN" sz="4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b="1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Lustosa.</a:t>
            </a:r>
            <a:endParaRPr lang="en-US" altLang="zh-CN" sz="4000">
              <a:latin typeface="Arial"/>
              <a:ea typeface="Arial"/>
              <a:cs typeface="Arial"/>
            </a:endParaRPr>
          </a:p>
        </p:txBody>
      </p:sp>
      <p:sp>
        <p:nvSpPr>
          <p:cNvPr id="18" name="Text Box18"/>
          <p:cNvSpPr txBox="1"/>
          <p:nvPr/>
        </p:nvSpPr>
        <p:spPr>
          <a:xfrm>
            <a:off x="12554370" y="5333315"/>
            <a:ext cx="7205112" cy="5659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456"/>
              </a:lnSpc>
            </a:pPr>
            <a:r>
              <a:rPr lang="en-US" altLang="zh-CN" sz="40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School</a:t>
            </a:r>
            <a:r>
              <a:rPr lang="en-US" altLang="zh-CN" sz="40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40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Electrical</a:t>
            </a:r>
            <a:r>
              <a:rPr lang="en-US" altLang="zh-CN" sz="40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Engineering</a:t>
            </a:r>
            <a:endParaRPr lang="en-US" altLang="zh-CN" sz="4000">
              <a:latin typeface="Arial"/>
              <a:ea typeface="Arial"/>
              <a:cs typeface="Arial"/>
            </a:endParaRPr>
          </a:p>
        </p:txBody>
      </p:sp>
      <p:sp>
        <p:nvSpPr>
          <p:cNvPr id="19" name="Text Box19"/>
          <p:cNvSpPr txBox="1"/>
          <p:nvPr/>
        </p:nvSpPr>
        <p:spPr>
          <a:xfrm>
            <a:off x="13528538" y="5942974"/>
            <a:ext cx="5255884" cy="5659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456"/>
              </a:lnSpc>
            </a:pPr>
            <a:r>
              <a:rPr lang="en-US" altLang="zh-CN" sz="40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University</a:t>
            </a:r>
            <a:r>
              <a:rPr lang="en-US" altLang="zh-CN" sz="40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40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000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Campinas</a:t>
            </a:r>
            <a:endParaRPr lang="en-US" altLang="zh-CN" sz="4000">
              <a:latin typeface="Arial"/>
              <a:ea typeface="Arial"/>
              <a:cs typeface="Arial"/>
            </a:endParaRPr>
          </a:p>
        </p:txBody>
      </p:sp>
      <p:sp>
        <p:nvSpPr>
          <p:cNvPr id="20" name="Text Box20"/>
          <p:cNvSpPr txBox="1"/>
          <p:nvPr/>
        </p:nvSpPr>
        <p:spPr>
          <a:xfrm>
            <a:off x="11883842" y="6894200"/>
            <a:ext cx="8316422" cy="49623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907"/>
              </a:lnSpc>
            </a:pP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3500" spc="1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</a:t>
            </a:r>
            <a:r>
              <a:rPr lang="en-US" altLang="zh-CN" sz="3500" spc="1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new</a:t>
            </a:r>
            <a:r>
              <a:rPr lang="en-US" altLang="zh-CN" sz="3500" spc="1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concept</a:t>
            </a:r>
            <a:r>
              <a:rPr lang="en-US" altLang="zh-CN" sz="3500" spc="1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1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television,</a:t>
            </a:r>
            <a:r>
              <a:rPr lang="en-US" altLang="zh-CN" sz="3500" spc="1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future</a:t>
            </a:r>
            <a:endParaRPr lang="en-US" altLang="zh-CN" sz="3500">
              <a:latin typeface="Arial"/>
              <a:ea typeface="Arial"/>
              <a:cs typeface="Arial"/>
            </a:endParaRPr>
          </a:p>
        </p:txBody>
      </p:sp>
      <p:sp>
        <p:nvSpPr>
          <p:cNvPr id="21" name="Text Box21"/>
          <p:cNvSpPr txBox="1"/>
          <p:nvPr/>
        </p:nvSpPr>
        <p:spPr>
          <a:xfrm>
            <a:off x="11883842" y="7427649"/>
            <a:ext cx="8317244" cy="4962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907"/>
              </a:lnSpc>
            </a:pP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networks</a:t>
            </a:r>
            <a:r>
              <a:rPr lang="en-US" altLang="zh-CN" sz="3500" spc="4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3500" spc="4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going</a:t>
            </a:r>
            <a:r>
              <a:rPr lang="en-US" altLang="zh-CN" sz="3500" spc="4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3500" spc="40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3500" spc="4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converged</a:t>
            </a:r>
            <a:r>
              <a:rPr lang="en-US" altLang="zh-CN" sz="3500" spc="4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3500" spc="40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endParaRPr lang="en-US" altLang="zh-CN" sz="3500">
              <a:latin typeface="Arial"/>
              <a:ea typeface="Arial"/>
              <a:cs typeface="Arial"/>
            </a:endParaRPr>
          </a:p>
        </p:txBody>
      </p:sp>
      <p:sp>
        <p:nvSpPr>
          <p:cNvPr id="22" name="Text Box22"/>
          <p:cNvSpPr txBox="1"/>
          <p:nvPr/>
        </p:nvSpPr>
        <p:spPr>
          <a:xfrm>
            <a:off x="11883842" y="7961102"/>
            <a:ext cx="8315184" cy="49623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907"/>
              </a:lnSpc>
            </a:pP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same</a:t>
            </a:r>
            <a:r>
              <a:rPr lang="en-US" altLang="zh-CN" sz="3500" spc="2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idea,</a:t>
            </a:r>
            <a:r>
              <a:rPr lang="en-US" altLang="zh-CN" sz="3500" spc="2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how</a:t>
            </a:r>
            <a:r>
              <a:rPr lang="en-US" altLang="zh-CN" sz="3500" spc="2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3500" spc="2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make</a:t>
            </a:r>
            <a:r>
              <a:rPr lang="en-US" altLang="zh-CN" sz="3500" spc="2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accessible</a:t>
            </a:r>
            <a:r>
              <a:rPr lang="en-US" altLang="zh-CN" sz="3500" spc="2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3500" spc="2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all</a:t>
            </a:r>
            <a:endParaRPr lang="en-US" altLang="zh-CN" sz="3500">
              <a:latin typeface="Arial"/>
              <a:ea typeface="Arial"/>
              <a:cs typeface="Arial"/>
            </a:endParaRPr>
          </a:p>
        </p:txBody>
      </p:sp>
      <p:sp>
        <p:nvSpPr>
          <p:cNvPr id="23" name="Text Box23"/>
          <p:cNvSpPr txBox="1"/>
          <p:nvPr/>
        </p:nvSpPr>
        <p:spPr>
          <a:xfrm>
            <a:off x="2167279" y="8512210"/>
            <a:ext cx="8316273" cy="3163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4152"/>
              </a:lnSpc>
            </a:pP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During</a:t>
            </a:r>
            <a:r>
              <a:rPr lang="en-US" altLang="zh-CN" sz="3500" spc="19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2014,</a:t>
            </a:r>
            <a:r>
              <a:rPr lang="en-US" altLang="zh-CN" sz="3500" spc="19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preliminary</a:t>
            </a:r>
            <a:r>
              <a:rPr lang="en-US" altLang="zh-CN" sz="3500" spc="19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interest</a:t>
            </a:r>
            <a:r>
              <a:rPr lang="en-US" altLang="zh-CN" sz="3500" spc="194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discussions</a:t>
            </a:r>
            <a:r>
              <a:rPr lang="en-US" altLang="zh-CN" sz="3500" spc="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about</a:t>
            </a:r>
            <a:r>
              <a:rPr lang="en-US" altLang="zh-CN" sz="3500" spc="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3500" spc="8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possible</a:t>
            </a:r>
            <a:r>
              <a:rPr lang="en-US" altLang="zh-CN" sz="3500" spc="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5G</a:t>
            </a:r>
            <a:r>
              <a:rPr lang="en-US" altLang="zh-CN" sz="35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standard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have</a:t>
            </a:r>
            <a:r>
              <a:rPr lang="en-US" altLang="zh-CN" sz="3500" spc="34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evolved</a:t>
            </a:r>
            <a:r>
              <a:rPr lang="en-US" altLang="zh-CN" sz="3500" spc="34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into</a:t>
            </a:r>
            <a:r>
              <a:rPr lang="en-US" altLang="zh-CN" sz="3500" spc="34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3500" spc="34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full</a:t>
            </a:r>
            <a:r>
              <a:rPr lang="en-US" altLang="zh-CN" sz="3500" spc="34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fledged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conversation</a:t>
            </a:r>
            <a:r>
              <a:rPr lang="en-US" altLang="zh-CN" sz="3500" spc="28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3500" spc="28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has</a:t>
            </a:r>
            <a:r>
              <a:rPr lang="en-US" altLang="zh-CN" sz="3500" spc="28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captured</a:t>
            </a:r>
            <a:r>
              <a:rPr lang="en-US" altLang="zh-CN" sz="3500" spc="28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attention</a:t>
            </a:r>
            <a:r>
              <a:rPr lang="en-US" altLang="zh-CN" sz="3500" spc="6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3500" spc="6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imagination</a:t>
            </a:r>
            <a:r>
              <a:rPr lang="en-US" altLang="zh-CN" sz="3500" spc="67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6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researchers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3500" spc="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engineers</a:t>
            </a:r>
            <a:r>
              <a:rPr lang="en-US" altLang="zh-CN" sz="3500" spc="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around</a:t>
            </a:r>
            <a:r>
              <a:rPr lang="en-US" altLang="zh-CN" sz="3500" spc="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world.</a:t>
            </a:r>
            <a:endParaRPr lang="en-US" altLang="zh-CN" sz="3500">
              <a:latin typeface="Arial"/>
              <a:ea typeface="Arial"/>
              <a:cs typeface="Arial"/>
            </a:endParaRPr>
          </a:p>
        </p:txBody>
      </p:sp>
      <p:sp>
        <p:nvSpPr>
          <p:cNvPr id="24" name="Text Box24"/>
          <p:cNvSpPr txBox="1"/>
          <p:nvPr/>
        </p:nvSpPr>
        <p:spPr>
          <a:xfrm>
            <a:off x="2167279" y="11979638"/>
            <a:ext cx="8316901" cy="20969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4128"/>
              </a:lnSpc>
            </a:pP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</a:t>
            </a:r>
            <a:r>
              <a:rPr lang="en-US" altLang="zh-CN" sz="3500" spc="8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article</a:t>
            </a:r>
            <a:r>
              <a:rPr lang="en-US" altLang="zh-CN" sz="3500" spc="8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3500" spc="86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</a:t>
            </a:r>
            <a:r>
              <a:rPr lang="en-US" altLang="zh-CN" sz="3500" spc="8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attempt</a:t>
            </a:r>
            <a:r>
              <a:rPr lang="en-US" altLang="zh-CN" sz="3500" spc="87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3500" spc="86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summarize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3500" spc="1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overview</a:t>
            </a:r>
            <a:r>
              <a:rPr lang="en-US" altLang="zh-CN" sz="3500" spc="10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1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development</a:t>
            </a:r>
            <a:r>
              <a:rPr lang="en-US" altLang="zh-CN" sz="3500" spc="10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1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network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management,</a:t>
            </a:r>
            <a:r>
              <a:rPr lang="en-US" altLang="zh-CN" sz="3500" spc="6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radio</a:t>
            </a:r>
            <a:r>
              <a:rPr lang="en-US" altLang="zh-CN" sz="3500" spc="6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frequency</a:t>
            </a:r>
            <a:r>
              <a:rPr lang="en-US" altLang="zh-CN" sz="3500" spc="60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3500" spc="6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video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systems,</a:t>
            </a:r>
            <a:r>
              <a:rPr lang="en-US" altLang="zh-CN" sz="3500" spc="-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including</a:t>
            </a:r>
            <a:r>
              <a:rPr lang="en-US" altLang="zh-CN" sz="3500" spc="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nanotechnology.</a:t>
            </a:r>
            <a:endParaRPr lang="en-US" altLang="zh-CN" sz="3500">
              <a:latin typeface="Arial"/>
              <a:ea typeface="Arial"/>
              <a:cs typeface="Arial"/>
            </a:endParaRPr>
          </a:p>
        </p:txBody>
      </p:sp>
      <p:sp>
        <p:nvSpPr>
          <p:cNvPr id="25" name="Text Box25"/>
          <p:cNvSpPr txBox="1"/>
          <p:nvPr/>
        </p:nvSpPr>
        <p:spPr>
          <a:xfrm>
            <a:off x="2223156" y="16002868"/>
            <a:ext cx="8318474" cy="529728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4171"/>
              </a:lnSpc>
            </a:pP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Nanotechnology</a:t>
            </a:r>
            <a:r>
              <a:rPr lang="en-US" altLang="zh-CN" sz="3500" spc="28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will</a:t>
            </a:r>
            <a:r>
              <a:rPr lang="en-US" altLang="zh-CN" sz="3500" spc="279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impact</a:t>
            </a:r>
            <a:r>
              <a:rPr lang="en-US" altLang="zh-CN" sz="3500" spc="28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both</a:t>
            </a:r>
            <a:r>
              <a:rPr lang="en-US" altLang="zh-CN" sz="3500" spc="280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mobile</a:t>
            </a:r>
            <a:r>
              <a:rPr lang="en-US" altLang="zh-CN" sz="3500" spc="23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devices</a:t>
            </a:r>
            <a:r>
              <a:rPr lang="en-US" altLang="zh-CN" sz="3500" spc="23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3500" spc="23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23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core</a:t>
            </a:r>
            <a:r>
              <a:rPr lang="en-US" altLang="zh-CN" sz="3500" spc="23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23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network.</a:t>
            </a:r>
            <a:r>
              <a:rPr lang="en-US" altLang="zh-CN" sz="3500" spc="8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Mobile</a:t>
            </a:r>
            <a:r>
              <a:rPr lang="en-US" altLang="zh-CN" sz="3500" spc="84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devices,</a:t>
            </a:r>
            <a:r>
              <a:rPr lang="en-US" altLang="zh-CN" sz="3500" spc="8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along</a:t>
            </a:r>
            <a:r>
              <a:rPr lang="en-US" altLang="zh-CN" sz="3500" spc="8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3500" spc="8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intelligence</a:t>
            </a:r>
            <a:r>
              <a:rPr lang="en-US" altLang="zh-CN" sz="3500" spc="49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embedded</a:t>
            </a:r>
            <a:r>
              <a:rPr lang="en-US" altLang="zh-CN" sz="3500" spc="49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3500" spc="490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human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environments,</a:t>
            </a:r>
            <a:r>
              <a:rPr lang="en-US" altLang="zh-CN" sz="3500" spc="53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will</a:t>
            </a:r>
            <a:r>
              <a:rPr lang="en-US" altLang="zh-CN" sz="3500" spc="5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create</a:t>
            </a:r>
            <a:r>
              <a:rPr lang="en-US" altLang="zh-CN" sz="3500" spc="54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3500" spc="54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new</a:t>
            </a:r>
            <a:r>
              <a:rPr lang="en-US" altLang="zh-CN" sz="3500" spc="5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platform</a:t>
            </a:r>
            <a:r>
              <a:rPr lang="en-US" altLang="zh-CN" sz="3500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3500" spc="50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enables</a:t>
            </a:r>
            <a:r>
              <a:rPr lang="en-US" altLang="zh-CN" sz="3500" spc="50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ubiquitous</a:t>
            </a:r>
            <a:r>
              <a:rPr lang="en-US" altLang="zh-CN" sz="3500" spc="50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sensing,</a:t>
            </a:r>
            <a:r>
              <a:rPr lang="en-US" altLang="zh-CN" sz="35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computing,</a:t>
            </a:r>
            <a:r>
              <a:rPr lang="en-US" altLang="zh-CN" sz="3500" spc="48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3500" spc="4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communication.</a:t>
            </a:r>
            <a:r>
              <a:rPr lang="en-US" altLang="zh-CN" sz="3500" spc="47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3500" spc="47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</a:t>
            </a:r>
            <a:r>
              <a:rPr lang="en-US" altLang="zh-CN" sz="3500" spc="12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126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nanotechnology,</a:t>
            </a:r>
            <a:r>
              <a:rPr lang="en-US" altLang="zh-CN" sz="3500" spc="127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mobile</a:t>
            </a:r>
            <a:r>
              <a:rPr lang="en-US" altLang="zh-CN" sz="3500" spc="12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devices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sz="3500" spc="36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act</a:t>
            </a:r>
            <a:r>
              <a:rPr lang="en-US" altLang="zh-CN" sz="3500" spc="36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3500" spc="36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smart</a:t>
            </a:r>
            <a:r>
              <a:rPr lang="en-US" altLang="zh-CN" sz="3500" spc="360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sensors,</a:t>
            </a:r>
            <a:r>
              <a:rPr lang="en-US" altLang="zh-CN" sz="3500" spc="36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applications</a:t>
            </a:r>
            <a:r>
              <a:rPr lang="en-US" altLang="zh-CN" sz="3500" spc="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most</a:t>
            </a:r>
            <a:r>
              <a:rPr lang="en-US" altLang="zh-CN" sz="3500" spc="-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diverse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sectors.</a:t>
            </a:r>
            <a:endParaRPr lang="en-US" altLang="zh-CN" sz="3500">
              <a:latin typeface="Arial"/>
              <a:ea typeface="Arial"/>
              <a:cs typeface="Arial"/>
            </a:endParaRPr>
          </a:p>
        </p:txBody>
      </p:sp>
      <p:sp>
        <p:nvSpPr>
          <p:cNvPr id="26" name="Text Box26"/>
          <p:cNvSpPr txBox="1"/>
          <p:nvPr/>
        </p:nvSpPr>
        <p:spPr>
          <a:xfrm>
            <a:off x="2167279" y="23193402"/>
            <a:ext cx="8317979" cy="36973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4159"/>
              </a:lnSpc>
            </a:pP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3500" spc="88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big</a:t>
            </a:r>
            <a:r>
              <a:rPr lang="en-US" altLang="zh-CN" sz="3500" spc="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problem</a:t>
            </a:r>
            <a:r>
              <a:rPr lang="en-US" altLang="zh-CN" sz="3500" spc="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3500" spc="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television</a:t>
            </a:r>
            <a:r>
              <a:rPr lang="en-US" altLang="zh-CN" sz="3500" spc="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services</a:t>
            </a:r>
            <a:r>
              <a:rPr lang="en-US" altLang="zh-CN" sz="3500" spc="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30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diversification</a:t>
            </a:r>
            <a:r>
              <a:rPr lang="en-US" altLang="zh-CN" sz="3500" spc="300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produced</a:t>
            </a:r>
            <a:r>
              <a:rPr lang="en-US" altLang="zh-CN" sz="3500" spc="300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3500" spc="30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existences</a:t>
            </a:r>
            <a:r>
              <a:rPr lang="en-US" altLang="zh-CN" sz="3500" spc="154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156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different</a:t>
            </a:r>
            <a:r>
              <a:rPr lang="en-US" altLang="zh-CN" sz="3500" spc="15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standards.</a:t>
            </a:r>
            <a:r>
              <a:rPr lang="en-US" altLang="zh-CN" sz="3500" spc="157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lead</a:t>
            </a:r>
            <a:r>
              <a:rPr lang="en-US" altLang="zh-CN" sz="3500" spc="228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3500" spc="22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improvements</a:t>
            </a:r>
            <a:r>
              <a:rPr lang="en-US" altLang="zh-CN" sz="3500" spc="22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</a:t>
            </a:r>
            <a:r>
              <a:rPr lang="en-US" altLang="zh-CN" sz="3500" spc="230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229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STBs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instead</a:t>
            </a:r>
            <a:r>
              <a:rPr lang="en-US" altLang="zh-CN" sz="3500" spc="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leading</a:t>
            </a:r>
            <a:r>
              <a:rPr lang="en-US" altLang="zh-CN" sz="3500" spc="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development</a:t>
            </a:r>
            <a:r>
              <a:rPr lang="en-US" altLang="zh-CN" sz="3500" spc="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into</a:t>
            </a:r>
            <a:r>
              <a:rPr lang="en-US" altLang="zh-CN" sz="3500" spc="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better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quality</a:t>
            </a:r>
            <a:r>
              <a:rPr lang="en-US" altLang="zh-CN" sz="3500" spc="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experience,</a:t>
            </a:r>
            <a:r>
              <a:rPr lang="en-US" altLang="zh-CN" sz="35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better</a:t>
            </a:r>
            <a:r>
              <a:rPr lang="en-US" altLang="zh-CN" sz="3500" spc="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resolutions</a:t>
            </a:r>
            <a:r>
              <a:rPr lang="en-US" altLang="zh-CN" sz="3500" spc="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higher</a:t>
            </a:r>
            <a:r>
              <a:rPr lang="en-US" altLang="zh-CN" sz="3500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frame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rate.</a:t>
            </a:r>
            <a:endParaRPr lang="en-US" altLang="zh-CN" sz="3500">
              <a:latin typeface="Arial"/>
              <a:ea typeface="Arial"/>
              <a:cs typeface="Arial"/>
            </a:endParaRPr>
          </a:p>
        </p:txBody>
      </p:sp>
      <p:sp>
        <p:nvSpPr>
          <p:cNvPr id="27" name="Text Box27"/>
          <p:cNvSpPr txBox="1"/>
          <p:nvPr/>
        </p:nvSpPr>
        <p:spPr>
          <a:xfrm>
            <a:off x="2167279" y="27034626"/>
            <a:ext cx="8317973" cy="36969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4159"/>
              </a:lnSpc>
            </a:pPr>
            <a:r>
              <a:rPr lang="en-US" altLang="zh-CN" sz="3500" spc="-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Over-The-Top</a:t>
            </a:r>
            <a:r>
              <a:rPr lang="en-US" altLang="zh-CN" sz="3500" spc="8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(OTT)</a:t>
            </a:r>
            <a:r>
              <a:rPr lang="en-US" altLang="zh-CN" sz="3500" spc="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3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Television</a:t>
            </a:r>
            <a:r>
              <a:rPr lang="en-US" altLang="zh-CN" sz="3500" spc="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3500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3500" spc="8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digital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service</a:t>
            </a:r>
            <a:r>
              <a:rPr lang="en-US" altLang="zh-CN" sz="3500" spc="28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3500" spc="30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consists</a:t>
            </a:r>
            <a:r>
              <a:rPr lang="en-US" altLang="zh-CN" sz="3500" spc="29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3500" spc="29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transmitting</a:t>
            </a:r>
            <a:r>
              <a:rPr lang="en-US" altLang="zh-CN" sz="3500" spc="3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video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content</a:t>
            </a:r>
            <a:r>
              <a:rPr lang="en-US" altLang="zh-CN" sz="3500" spc="173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peer-to-peer</a:t>
            </a:r>
            <a:r>
              <a:rPr lang="en-US" altLang="zh-CN" sz="3500" spc="175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over</a:t>
            </a:r>
            <a:r>
              <a:rPr lang="en-US" altLang="zh-CN" sz="3500" spc="17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17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Internet</a:t>
            </a:r>
            <a:r>
              <a:rPr lang="en-US" altLang="zh-CN" sz="3500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without</a:t>
            </a:r>
            <a:r>
              <a:rPr lang="en-US" altLang="zh-CN" sz="3500" spc="38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control/management</a:t>
            </a:r>
            <a:r>
              <a:rPr lang="en-US" altLang="zh-CN" sz="3500" spc="38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38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Internet</a:t>
            </a:r>
            <a:r>
              <a:rPr lang="en-US" altLang="zh-CN" sz="3500" spc="3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Service</a:t>
            </a:r>
            <a:r>
              <a:rPr lang="en-US" altLang="zh-CN" sz="3500" spc="3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Provider</a:t>
            </a:r>
            <a:r>
              <a:rPr lang="en-US" altLang="zh-CN" sz="3500" spc="3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(ISP).</a:t>
            </a:r>
            <a:r>
              <a:rPr lang="en-US" altLang="zh-CN" sz="3500" spc="34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3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road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3500" spc="103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3500" spc="10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combination</a:t>
            </a:r>
            <a:r>
              <a:rPr lang="en-US" altLang="zh-CN" sz="3500" spc="10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10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3500" spc="10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Content</a:t>
            </a:r>
            <a:r>
              <a:rPr lang="en-US" altLang="zh-CN" sz="3500" spc="10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Delivery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Networks</a:t>
            </a:r>
            <a:r>
              <a:rPr lang="en-US" altLang="zh-CN" sz="3500" spc="-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(CDN)</a:t>
            </a:r>
            <a:r>
              <a:rPr lang="en-US" altLang="zh-CN" sz="3500" spc="-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3500" spc="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Internet</a:t>
            </a:r>
            <a:r>
              <a:rPr lang="en-US" altLang="zh-CN" sz="3500" spc="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per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se.</a:t>
            </a:r>
            <a:endParaRPr lang="en-US" altLang="zh-CN" sz="3500">
              <a:latin typeface="Arial"/>
              <a:ea typeface="Arial"/>
              <a:cs typeface="Arial"/>
            </a:endParaRPr>
          </a:p>
        </p:txBody>
      </p:sp>
      <p:sp>
        <p:nvSpPr>
          <p:cNvPr id="28" name="Text Box28"/>
          <p:cNvSpPr txBox="1"/>
          <p:nvPr/>
        </p:nvSpPr>
        <p:spPr>
          <a:xfrm>
            <a:off x="2167279" y="30875470"/>
            <a:ext cx="8317979" cy="10296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054"/>
              </a:lnSpc>
            </a:pPr>
            <a:r>
              <a:rPr lang="en-US" altLang="zh-CN" sz="3500" spc="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3500" spc="27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sz="3500" spc="2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3500" spc="2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shown</a:t>
            </a:r>
            <a:r>
              <a:rPr lang="en-US" altLang="zh-CN" sz="3500" spc="2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3500" spc="2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Fig</a:t>
            </a:r>
            <a:r>
              <a:rPr lang="en-US" altLang="zh-CN" sz="3500" spc="27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1,</a:t>
            </a:r>
            <a:r>
              <a:rPr lang="en-US" altLang="zh-CN" sz="3500" spc="2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2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process</a:t>
            </a:r>
            <a:r>
              <a:rPr lang="en-US" altLang="zh-CN" sz="3500" spc="2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very</a:t>
            </a:r>
            <a:r>
              <a:rPr lang="en-US" altLang="zh-CN" sz="3500" spc="-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simple</a:t>
            </a:r>
            <a:r>
              <a:rPr lang="en-US" altLang="zh-CN" sz="35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3500" spc="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intuitive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beforehand</a:t>
            </a:r>
            <a:endParaRPr lang="en-US" altLang="zh-CN" sz="3500">
              <a:latin typeface="Arial"/>
              <a:ea typeface="Arial"/>
              <a:cs typeface="Arial"/>
            </a:endParaRPr>
          </a:p>
        </p:txBody>
      </p:sp>
      <p:sp>
        <p:nvSpPr>
          <p:cNvPr id="29" name="Text Box29"/>
          <p:cNvSpPr txBox="1"/>
          <p:nvPr/>
        </p:nvSpPr>
        <p:spPr>
          <a:xfrm>
            <a:off x="4888505" y="35508380"/>
            <a:ext cx="2733858" cy="3551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796"/>
              </a:lnSpc>
            </a:pP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Fig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US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–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OTT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System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30" name="Text Box30"/>
          <p:cNvSpPr txBox="1"/>
          <p:nvPr/>
        </p:nvSpPr>
        <p:spPr>
          <a:xfrm>
            <a:off x="2160675" y="36492832"/>
            <a:ext cx="8316599" cy="26300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4142"/>
              </a:lnSpc>
            </a:pP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15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difference</a:t>
            </a:r>
            <a:r>
              <a:rPr lang="en-US" altLang="zh-CN" sz="3500" spc="15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between</a:t>
            </a:r>
            <a:r>
              <a:rPr lang="en-US" altLang="zh-CN" sz="3500" spc="15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these</a:t>
            </a:r>
            <a:r>
              <a:rPr lang="en-US" altLang="zh-CN" sz="3500" spc="150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type</a:t>
            </a:r>
            <a:r>
              <a:rPr lang="en-US" altLang="zh-CN" sz="3500" spc="15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technology,</a:t>
            </a:r>
            <a:r>
              <a:rPr lang="en-US" altLang="zh-CN" sz="3500" spc="9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used</a:t>
            </a:r>
            <a:r>
              <a:rPr lang="en-US" altLang="zh-CN" sz="3500" spc="9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3500" spc="94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i="1" spc="-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Youtube</a:t>
            </a:r>
            <a:r>
              <a:rPr lang="en-US" altLang="zh-CN" sz="3500" i="1" spc="9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3500" spc="93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i="1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Netflix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3500" spc="4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Digital</a:t>
            </a:r>
            <a:r>
              <a:rPr lang="en-US" altLang="zh-CN" sz="3500" spc="44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Television</a:t>
            </a:r>
            <a:r>
              <a:rPr lang="en-US" altLang="zh-CN" sz="3500" spc="4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Systems</a:t>
            </a:r>
            <a:r>
              <a:rPr lang="en-US" altLang="zh-CN" sz="3500" spc="4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3500" spc="4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4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UE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because</a:t>
            </a:r>
            <a:r>
              <a:rPr lang="en-US" altLang="zh-CN" sz="3500" spc="8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8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their</a:t>
            </a:r>
            <a:r>
              <a:rPr lang="en-US" altLang="zh-CN" sz="3500" spc="8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hardware-flexibility</a:t>
            </a:r>
            <a:r>
              <a:rPr lang="en-US" altLang="zh-CN" sz="3500" spc="8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software-oriented</a:t>
            </a:r>
            <a:r>
              <a:rPr lang="en-US" altLang="zh-CN" sz="3500" spc="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market.</a:t>
            </a:r>
            <a:endParaRPr lang="en-US" altLang="zh-CN" sz="3500">
              <a:latin typeface="Arial"/>
              <a:ea typeface="Arial"/>
              <a:cs typeface="Arial"/>
            </a:endParaRPr>
          </a:p>
        </p:txBody>
      </p:sp>
      <p:sp>
        <p:nvSpPr>
          <p:cNvPr id="31" name="Text Box31"/>
          <p:cNvSpPr txBox="1"/>
          <p:nvPr/>
        </p:nvSpPr>
        <p:spPr>
          <a:xfrm>
            <a:off x="2160675" y="39426808"/>
            <a:ext cx="8318485" cy="209664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4127"/>
              </a:lnSpc>
            </a:pP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3500" spc="23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new</a:t>
            </a:r>
            <a:r>
              <a:rPr lang="en-US" altLang="zh-CN" sz="3500" spc="25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concept</a:t>
            </a:r>
            <a:r>
              <a:rPr lang="en-US" altLang="zh-CN" sz="3500" spc="25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25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television</a:t>
            </a:r>
            <a:r>
              <a:rPr lang="en-US" altLang="zh-CN" sz="3500" spc="25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called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Dynamic</a:t>
            </a:r>
            <a:r>
              <a:rPr lang="en-US" altLang="zh-CN" sz="3500" spc="18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television</a:t>
            </a:r>
            <a:r>
              <a:rPr lang="en-US" altLang="zh-CN" sz="3500" spc="18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3500" spc="20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Online</a:t>
            </a:r>
            <a:r>
              <a:rPr lang="en-US" altLang="zh-CN" sz="3500" spc="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Television</a:t>
            </a:r>
            <a:r>
              <a:rPr lang="en-US" altLang="zh-CN" sz="3500" spc="1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promising</a:t>
            </a:r>
            <a:r>
              <a:rPr lang="en-US" altLang="zh-CN" sz="3500" spc="259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3500" spc="260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3500" spc="2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26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new</a:t>
            </a:r>
            <a:r>
              <a:rPr lang="en-US" altLang="zh-CN" sz="3500" spc="259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universal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service.</a:t>
            </a:r>
            <a:endParaRPr lang="en-US" altLang="zh-CN" sz="3500">
              <a:latin typeface="Arial"/>
              <a:ea typeface="Arial"/>
              <a:cs typeface="Arial"/>
            </a:endParaRPr>
          </a:p>
        </p:txBody>
      </p:sp>
      <p:sp>
        <p:nvSpPr>
          <p:cNvPr id="32" name="Text Box32"/>
          <p:cNvSpPr txBox="1"/>
          <p:nvPr/>
        </p:nvSpPr>
        <p:spPr>
          <a:xfrm>
            <a:off x="11883842" y="8494552"/>
            <a:ext cx="8318952" cy="529766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4171"/>
              </a:lnSpc>
            </a:pP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people</a:t>
            </a:r>
            <a:r>
              <a:rPr lang="en-US" altLang="zh-CN" sz="3500" spc="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</a:t>
            </a:r>
            <a:r>
              <a:rPr lang="en-US" altLang="zh-CN" sz="3500" spc="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new</a:t>
            </a:r>
            <a:r>
              <a:rPr lang="en-US" altLang="zh-CN" sz="3500" spc="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addressed</a:t>
            </a:r>
            <a:r>
              <a:rPr lang="en-US" altLang="zh-CN" sz="3500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content</a:t>
            </a:r>
            <a:r>
              <a:rPr lang="en-US" altLang="zh-CN" sz="3500" spc="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30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next</a:t>
            </a:r>
            <a:r>
              <a:rPr lang="en-US" altLang="zh-CN" sz="3500" spc="29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years.</a:t>
            </a:r>
            <a:r>
              <a:rPr lang="en-US" altLang="zh-CN" sz="3500" spc="30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29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</a:t>
            </a:r>
            <a:r>
              <a:rPr lang="en-US" altLang="zh-CN" sz="3500" spc="29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has</a:t>
            </a:r>
            <a:r>
              <a:rPr lang="en-US" altLang="zh-CN" sz="3500" spc="3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3500" spc="29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cover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all</a:t>
            </a:r>
            <a:r>
              <a:rPr lang="en-US" altLang="zh-CN" sz="3500" spc="23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23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parties,</a:t>
            </a:r>
            <a:r>
              <a:rPr lang="en-US" altLang="zh-CN" sz="3500" spc="23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Government,</a:t>
            </a:r>
            <a:r>
              <a:rPr lang="en-US" altLang="zh-CN" sz="3500" spc="23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Internet</a:t>
            </a:r>
            <a:r>
              <a:rPr lang="en-US" altLang="zh-CN" sz="3500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Service</a:t>
            </a:r>
            <a:r>
              <a:rPr lang="en-US" altLang="zh-CN" sz="3500" spc="8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Providers,</a:t>
            </a:r>
            <a:r>
              <a:rPr lang="en-US" altLang="zh-CN" sz="3500" spc="8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OVDs,</a:t>
            </a:r>
            <a:r>
              <a:rPr lang="en-US" altLang="zh-CN" sz="3500" spc="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Mobile</a:t>
            </a:r>
            <a:r>
              <a:rPr lang="en-US" altLang="zh-CN" sz="3500" spc="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Network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Operators</a:t>
            </a:r>
            <a:r>
              <a:rPr lang="en-US" altLang="zh-CN" sz="3500" spc="32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(MNOs),</a:t>
            </a:r>
            <a:r>
              <a:rPr lang="en-US" altLang="zh-CN" sz="3500" spc="32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3500" spc="33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Technology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Providers.</a:t>
            </a:r>
            <a:r>
              <a:rPr lang="en-US" altLang="zh-CN" sz="3500" spc="35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All</a:t>
            </a:r>
            <a:r>
              <a:rPr lang="en-US" altLang="zh-CN" sz="3500" spc="35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these</a:t>
            </a:r>
            <a:r>
              <a:rPr lang="en-US" altLang="zh-CN" sz="3500" spc="356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efforts</a:t>
            </a:r>
            <a:r>
              <a:rPr lang="en-US" altLang="zh-CN" sz="3500" spc="35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would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converge</a:t>
            </a:r>
            <a:r>
              <a:rPr lang="en-US" altLang="zh-CN" sz="3500" spc="89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3500" spc="88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3500" spc="88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new</a:t>
            </a:r>
            <a:r>
              <a:rPr lang="en-US" altLang="zh-CN" sz="3500" spc="88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5G</a:t>
            </a:r>
            <a:r>
              <a:rPr lang="en-US" altLang="zh-CN" sz="3500" spc="8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standard</a:t>
            </a:r>
            <a:r>
              <a:rPr lang="en-US" altLang="zh-CN" sz="3500" spc="89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3500" spc="88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being</a:t>
            </a:r>
            <a:r>
              <a:rPr lang="en-US" altLang="zh-CN" sz="3500" spc="2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developed</a:t>
            </a:r>
            <a:r>
              <a:rPr lang="en-US" altLang="zh-CN" sz="3500" spc="20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3500" spc="2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great</a:t>
            </a:r>
            <a:r>
              <a:rPr lang="en-US" altLang="zh-CN" sz="3500" spc="2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part</a:t>
            </a:r>
            <a:r>
              <a:rPr lang="en-US" altLang="zh-CN" sz="3500" spc="2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2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23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best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companies</a:t>
            </a:r>
            <a:r>
              <a:rPr lang="en-US" altLang="zh-CN" sz="3500" spc="6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3500" spc="6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6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world</a:t>
            </a:r>
            <a:r>
              <a:rPr lang="en-US" altLang="zh-CN" sz="3500" spc="64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3500" spc="63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engineering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associations.</a:t>
            </a:r>
            <a:endParaRPr lang="en-US" altLang="zh-CN" sz="3500">
              <a:latin typeface="Arial"/>
              <a:ea typeface="Arial"/>
              <a:cs typeface="Arial"/>
            </a:endParaRPr>
          </a:p>
        </p:txBody>
      </p:sp>
      <p:sp>
        <p:nvSpPr>
          <p:cNvPr id="33" name="Text Box33"/>
          <p:cNvSpPr txBox="1"/>
          <p:nvPr/>
        </p:nvSpPr>
        <p:spPr>
          <a:xfrm>
            <a:off x="11883842" y="14096164"/>
            <a:ext cx="8318242" cy="263003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4142"/>
              </a:lnSpc>
            </a:pP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According</a:t>
            </a:r>
            <a:r>
              <a:rPr lang="en-US" altLang="zh-CN" sz="3500" spc="2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3500" spc="2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Fig.</a:t>
            </a:r>
            <a:r>
              <a:rPr lang="en-US" altLang="zh-CN" sz="3500" spc="2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2,</a:t>
            </a:r>
            <a:r>
              <a:rPr lang="en-US" altLang="zh-CN" sz="3500" spc="23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2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preference</a:t>
            </a:r>
            <a:r>
              <a:rPr lang="en-US" altLang="zh-CN" sz="3500" spc="23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23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users</a:t>
            </a:r>
            <a:r>
              <a:rPr lang="en-US" altLang="zh-CN" sz="3500" spc="8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3500" spc="8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dynamic</a:t>
            </a:r>
            <a:r>
              <a:rPr lang="en-US" altLang="zh-CN" sz="3500" spc="8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video</a:t>
            </a:r>
            <a:r>
              <a:rPr lang="en-US" altLang="zh-CN" sz="3500" spc="8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year-by-year</a:t>
            </a:r>
            <a:r>
              <a:rPr lang="en-US" altLang="zh-CN" sz="3500" spc="80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increasing</a:t>
            </a:r>
            <a:r>
              <a:rPr lang="en-US" altLang="zh-CN" sz="35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35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linear</a:t>
            </a:r>
            <a:r>
              <a:rPr lang="en-US" altLang="zh-CN" sz="3500" spc="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way</a:t>
            </a:r>
            <a:r>
              <a:rPr lang="en-US" altLang="zh-CN" sz="3500" spc="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3500" spc="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3500" spc="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decreasing</a:t>
            </a:r>
            <a:r>
              <a:rPr lang="en-US" altLang="zh-CN" sz="35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3500" spc="84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3500" spc="8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steep</a:t>
            </a:r>
            <a:r>
              <a:rPr lang="en-US" altLang="zh-CN" sz="3500" spc="8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slope</a:t>
            </a:r>
            <a:r>
              <a:rPr lang="en-US" altLang="zh-CN" sz="3500" spc="8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3500" spc="8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Digital</a:t>
            </a:r>
            <a:r>
              <a:rPr lang="en-US" altLang="zh-CN" sz="3500" spc="8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Television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Systems.</a:t>
            </a:r>
            <a:endParaRPr lang="en-US" altLang="zh-CN" sz="3500">
              <a:latin typeface="Arial"/>
              <a:ea typeface="Arial"/>
              <a:cs typeface="Arial"/>
            </a:endParaRPr>
          </a:p>
        </p:txBody>
      </p:sp>
      <p:sp>
        <p:nvSpPr>
          <p:cNvPr id="34" name="Text Box34"/>
          <p:cNvSpPr txBox="1"/>
          <p:nvPr/>
        </p:nvSpPr>
        <p:spPr>
          <a:xfrm>
            <a:off x="11889936" y="22473258"/>
            <a:ext cx="8318516" cy="11667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indent="679418" algn="l" rtl="0">
              <a:lnSpc>
                <a:spcPts val="4593"/>
              </a:lnSpc>
            </a:pP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Fig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</a:t>
            </a:r>
            <a:r>
              <a:rPr lang="en-US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–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User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Preference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Forecast</a:t>
            </a:r>
            <a:r>
              <a:rPr lang="en-US" altLang="zh-CN" sz="2800" spc="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until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2022</a:t>
            </a:r>
            <a:r>
              <a:rPr lang="en-US" altLang="zh-CN" sz="2800" spc="3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[4].</a:t>
            </a:r>
            <a:r>
              <a:rPr lang="en-US" altLang="zh-CN" sz="2800" spc="63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-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challenges</a:t>
            </a:r>
            <a:r>
              <a:rPr lang="en-US" altLang="zh-CN" sz="35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Dynamic</a:t>
            </a:r>
            <a:r>
              <a:rPr lang="en-US" altLang="zh-CN" sz="35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Television</a:t>
            </a:r>
            <a:r>
              <a:rPr lang="en-US" altLang="zh-CN" sz="35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3500" spc="-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endParaRPr lang="en-US" altLang="zh-CN" sz="3500">
              <a:latin typeface="Arial"/>
              <a:ea typeface="Arial"/>
              <a:cs typeface="Arial"/>
            </a:endParaRPr>
          </a:p>
        </p:txBody>
      </p:sp>
      <p:sp>
        <p:nvSpPr>
          <p:cNvPr id="35" name="Text Box35"/>
          <p:cNvSpPr txBox="1"/>
          <p:nvPr/>
        </p:nvSpPr>
        <p:spPr>
          <a:xfrm>
            <a:off x="11889936" y="23677190"/>
            <a:ext cx="8316992" cy="31634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4152"/>
              </a:lnSpc>
            </a:pP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5G</a:t>
            </a:r>
            <a:r>
              <a:rPr lang="en-US" altLang="zh-CN" sz="3500" spc="39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network</a:t>
            </a:r>
            <a:r>
              <a:rPr lang="en-US" altLang="zh-CN" sz="3500" spc="3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will</a:t>
            </a:r>
            <a:r>
              <a:rPr lang="en-US" altLang="zh-CN" sz="3500" spc="38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3500" spc="37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3500" spc="3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transmit</a:t>
            </a:r>
            <a:r>
              <a:rPr lang="en-US" altLang="zh-CN" sz="3500" spc="3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Ultra</a:t>
            </a:r>
            <a:r>
              <a:rPr lang="en-US" altLang="zh-CN" sz="3500" spc="39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High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Definition;</a:t>
            </a:r>
            <a:r>
              <a:rPr lang="en-US" altLang="zh-CN" sz="3500" spc="28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temporal</a:t>
            </a:r>
            <a:r>
              <a:rPr lang="en-US" altLang="zh-CN" sz="3500" spc="28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resolution</a:t>
            </a:r>
            <a:r>
              <a:rPr lang="en-US" altLang="zh-CN" sz="3500" spc="28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better</a:t>
            </a:r>
            <a:r>
              <a:rPr lang="en-US" altLang="zh-CN" sz="3500" spc="28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than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60</a:t>
            </a:r>
            <a:r>
              <a:rPr lang="en-US" altLang="zh-CN" sz="3500" spc="15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FPS;</a:t>
            </a:r>
            <a:r>
              <a:rPr lang="en-US" altLang="zh-CN" sz="3500" spc="153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higher</a:t>
            </a:r>
            <a:r>
              <a:rPr lang="en-US" altLang="zh-CN" sz="3500" spc="15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perceptual</a:t>
            </a:r>
            <a:r>
              <a:rPr lang="en-US" altLang="zh-CN" sz="3500" spc="154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quality;</a:t>
            </a:r>
            <a:r>
              <a:rPr lang="en-US" altLang="zh-CN" sz="3500" spc="15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bit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depth</a:t>
            </a:r>
            <a:r>
              <a:rPr lang="en-US" altLang="zh-CN" sz="3500" spc="2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2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10,</a:t>
            </a:r>
            <a:r>
              <a:rPr lang="en-US" altLang="zh-CN" sz="3500" spc="2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12,</a:t>
            </a:r>
            <a:r>
              <a:rPr lang="en-US" altLang="zh-CN" sz="3500" spc="2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3500" spc="2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14</a:t>
            </a:r>
            <a:r>
              <a:rPr lang="en-US" altLang="zh-CN" sz="3500" spc="2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bits;</a:t>
            </a:r>
            <a:r>
              <a:rPr lang="en-US" altLang="zh-CN" sz="3500" spc="2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3500" spc="2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3500" spc="2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better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adaptive</a:t>
            </a:r>
            <a:r>
              <a:rPr lang="en-US" altLang="zh-CN" sz="3500" spc="3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streaming</a:t>
            </a:r>
            <a:r>
              <a:rPr lang="en-US" altLang="zh-CN" sz="3500" spc="3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mechanism</a:t>
            </a:r>
            <a:r>
              <a:rPr lang="en-US" altLang="zh-CN" sz="3500" spc="3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3500" spc="3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handle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dynamic</a:t>
            </a:r>
            <a:r>
              <a:rPr lang="en-US" altLang="zh-CN" sz="35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adjustment</a:t>
            </a:r>
            <a:r>
              <a:rPr lang="en-US" altLang="zh-CN" sz="3500" spc="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3500" spc="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5G</a:t>
            </a:r>
            <a:r>
              <a:rPr lang="en-US" altLang="zh-CN" sz="35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environment.</a:t>
            </a:r>
            <a:endParaRPr lang="en-US" altLang="zh-CN" sz="3500">
              <a:latin typeface="Arial"/>
              <a:ea typeface="Arial"/>
              <a:cs typeface="Arial"/>
            </a:endParaRPr>
          </a:p>
        </p:txBody>
      </p:sp>
      <p:sp>
        <p:nvSpPr>
          <p:cNvPr id="36" name="Text Box36"/>
          <p:cNvSpPr txBox="1"/>
          <p:nvPr/>
        </p:nvSpPr>
        <p:spPr>
          <a:xfrm>
            <a:off x="11873808" y="28699500"/>
            <a:ext cx="8318246" cy="58308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4174"/>
              </a:lnSpc>
            </a:pP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All</a:t>
            </a:r>
            <a:r>
              <a:rPr lang="en-US" altLang="zh-CN" sz="3500" spc="17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5G</a:t>
            </a:r>
            <a:r>
              <a:rPr lang="en-US" altLang="zh-CN" sz="3500" spc="17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network</a:t>
            </a:r>
            <a:r>
              <a:rPr lang="en-US" altLang="zh-CN" sz="3500" spc="177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equipment</a:t>
            </a:r>
            <a:r>
              <a:rPr lang="en-US" altLang="zh-CN" sz="3500" spc="179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should</a:t>
            </a:r>
            <a:r>
              <a:rPr lang="en-US" altLang="zh-CN" sz="3500" spc="178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connected,</a:t>
            </a:r>
            <a:r>
              <a:rPr lang="en-US" altLang="zh-CN" sz="3500" spc="634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directly</a:t>
            </a:r>
            <a:r>
              <a:rPr lang="en-US" altLang="zh-CN" sz="3500" spc="63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3500" spc="63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through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intermediaries,</a:t>
            </a:r>
            <a:r>
              <a:rPr lang="en-US" altLang="zh-CN" sz="3500" spc="38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3500" spc="38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4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</a:t>
            </a:r>
            <a:r>
              <a:rPr lang="en-US" altLang="zh-CN" sz="3500" spc="37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network</a:t>
            </a:r>
            <a:r>
              <a:rPr lang="en-US" altLang="zh-CN" sz="3500" spc="38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TMN.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Operating</a:t>
            </a:r>
            <a:r>
              <a:rPr lang="en-US" altLang="zh-CN" sz="3500" spc="67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systems</a:t>
            </a:r>
            <a:r>
              <a:rPr lang="en-US" altLang="zh-CN" sz="3500" spc="64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should</a:t>
            </a:r>
            <a:r>
              <a:rPr lang="en-US" altLang="zh-CN" sz="3500" spc="6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3500" spc="66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developed</a:t>
            </a:r>
            <a:r>
              <a:rPr lang="en-US" altLang="zh-CN" sz="35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aiming</a:t>
            </a:r>
            <a:r>
              <a:rPr lang="en-US" altLang="zh-CN" sz="3500" spc="24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3500" spc="24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support</a:t>
            </a:r>
            <a:r>
              <a:rPr lang="en-US" altLang="zh-CN" sz="3500" spc="248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teams</a:t>
            </a:r>
            <a:r>
              <a:rPr lang="en-US" altLang="zh-CN" sz="3500" spc="24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249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central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management,</a:t>
            </a:r>
            <a:r>
              <a:rPr lang="en-US" altLang="zh-CN" sz="3500" spc="14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maintenance</a:t>
            </a:r>
            <a:r>
              <a:rPr lang="en-US" altLang="zh-CN" sz="3500" spc="14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teams,</a:t>
            </a:r>
            <a:r>
              <a:rPr lang="en-US" altLang="zh-CN" sz="3500" spc="147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53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various</a:t>
            </a:r>
            <a:r>
              <a:rPr lang="en-US" altLang="zh-CN" sz="3500" spc="53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users</a:t>
            </a:r>
            <a:r>
              <a:rPr lang="en-US" altLang="zh-CN" sz="3500" spc="533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</a:t>
            </a:r>
            <a:r>
              <a:rPr lang="en-US" altLang="zh-CN" sz="3500" spc="533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various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administrative</a:t>
            </a:r>
            <a:r>
              <a:rPr lang="en-US" altLang="zh-CN" sz="3500" spc="7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3500" spc="77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financial</a:t>
            </a:r>
            <a:r>
              <a:rPr lang="en-US" altLang="zh-CN" sz="3500" spc="76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functions.</a:t>
            </a:r>
            <a:r>
              <a:rPr lang="en-US" altLang="zh-CN" sz="3500" spc="7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terms</a:t>
            </a:r>
            <a:r>
              <a:rPr lang="en-US" altLang="zh-CN" sz="3500" spc="13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130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management</a:t>
            </a:r>
            <a:r>
              <a:rPr lang="en-US" altLang="zh-CN" sz="3500" spc="13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functions,</a:t>
            </a:r>
            <a:r>
              <a:rPr lang="en-US" altLang="zh-CN" sz="3500" spc="13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3500" spc="13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5G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network</a:t>
            </a:r>
            <a:r>
              <a:rPr lang="en-US" altLang="zh-CN" sz="3500" spc="100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must</a:t>
            </a:r>
            <a:r>
              <a:rPr lang="en-US" altLang="zh-CN" sz="3500" spc="99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have,</a:t>
            </a:r>
            <a:r>
              <a:rPr lang="en-US" altLang="zh-CN" sz="3500" spc="100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</a:t>
            </a:r>
            <a:r>
              <a:rPr lang="en-US" altLang="zh-CN" sz="3500" spc="100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3500" spc="9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minimum,</a:t>
            </a:r>
            <a:r>
              <a:rPr lang="en-US" altLang="zh-CN" sz="3500" spc="10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functions</a:t>
            </a:r>
            <a:r>
              <a:rPr lang="en-US" altLang="zh-CN" sz="3500" spc="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shown</a:t>
            </a:r>
            <a:r>
              <a:rPr lang="en-US" altLang="zh-CN" sz="35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35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Fig.</a:t>
            </a:r>
            <a:r>
              <a:rPr lang="en-US" altLang="zh-CN" sz="35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</a:t>
            </a:r>
            <a:endParaRPr lang="en-US" altLang="zh-CN" sz="3500">
              <a:latin typeface="Arial"/>
              <a:ea typeface="Arial"/>
              <a:cs typeface="Arial"/>
            </a:endParaRPr>
          </a:p>
        </p:txBody>
      </p:sp>
      <p:sp>
        <p:nvSpPr>
          <p:cNvPr id="37" name="Text Box37"/>
          <p:cNvSpPr txBox="1"/>
          <p:nvPr/>
        </p:nvSpPr>
        <p:spPr>
          <a:xfrm>
            <a:off x="13789766" y="40530436"/>
            <a:ext cx="4504082" cy="3551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796"/>
              </a:lnSpc>
            </a:pP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Fig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</a:t>
            </a:r>
            <a:r>
              <a:rPr lang="en-US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–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TMN</a:t>
            </a:r>
            <a:r>
              <a:rPr lang="en-US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–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Functional</a:t>
            </a:r>
            <a:r>
              <a:rPr lang="en-US" altLang="zh-CN" sz="2800" spc="3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Areas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38" name="Text Box38"/>
          <p:cNvSpPr txBox="1"/>
          <p:nvPr/>
        </p:nvSpPr>
        <p:spPr>
          <a:xfrm>
            <a:off x="21500456" y="9113738"/>
            <a:ext cx="8318430" cy="423063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4164"/>
              </a:lnSpc>
            </a:pP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Spectrum</a:t>
            </a:r>
            <a:r>
              <a:rPr lang="en-US" altLang="zh-CN" sz="3500" spc="14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management</a:t>
            </a:r>
            <a:r>
              <a:rPr lang="en-US" altLang="zh-CN" sz="3500" spc="-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’s</a:t>
            </a:r>
            <a:r>
              <a:rPr lang="en-US" altLang="zh-CN" sz="3500" spc="14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point</a:t>
            </a:r>
            <a:r>
              <a:rPr lang="en-US" altLang="zh-CN" sz="3500" spc="14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14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view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3500" spc="8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5G</a:t>
            </a:r>
            <a:r>
              <a:rPr lang="en-US" altLang="zh-CN" sz="3500" spc="8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demands</a:t>
            </a:r>
            <a:r>
              <a:rPr lang="en-US" altLang="zh-CN" sz="3500" spc="8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3500" spc="8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very</a:t>
            </a:r>
            <a:r>
              <a:rPr lang="en-US" altLang="zh-CN" sz="3500" spc="8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wide</a:t>
            </a:r>
            <a:r>
              <a:rPr lang="en-US" altLang="zh-CN" sz="3500" spc="8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range</a:t>
            </a:r>
            <a:r>
              <a:rPr lang="en-US" altLang="zh-CN" sz="3500" spc="8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frequencies.</a:t>
            </a:r>
            <a:r>
              <a:rPr lang="en-US" altLang="zh-CN" sz="3500" spc="-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significant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en-US" altLang="zh-CN" sz="35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35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spectrum</a:t>
            </a:r>
            <a:r>
              <a:rPr lang="en-US" altLang="zh-CN" sz="3500" spc="6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band</a:t>
            </a:r>
            <a:r>
              <a:rPr lang="en-US" altLang="zh-CN" sz="3500" spc="6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being</a:t>
            </a:r>
            <a:r>
              <a:rPr lang="en-US" altLang="zh-CN" sz="3500" spc="6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used</a:t>
            </a:r>
            <a:r>
              <a:rPr lang="en-US" altLang="zh-CN" sz="3500" spc="6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means</a:t>
            </a:r>
            <a:r>
              <a:rPr lang="en-US" altLang="zh-CN" sz="3500" spc="6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it</a:t>
            </a:r>
            <a:r>
              <a:rPr lang="en-US" altLang="zh-CN" sz="3500" spc="6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will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3500" spc="10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possible</a:t>
            </a:r>
            <a:r>
              <a:rPr lang="en-US" altLang="zh-CN" sz="3500" spc="10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allocate</a:t>
            </a:r>
            <a:r>
              <a:rPr lang="en-US" altLang="zh-CN" sz="3500" spc="100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3500" spc="9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large</a:t>
            </a:r>
            <a:r>
              <a:rPr lang="en-US" altLang="zh-CN" sz="3500" spc="100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</a:t>
            </a:r>
            <a:r>
              <a:rPr lang="en-US" altLang="zh-CN" sz="3500" spc="9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channels,</a:t>
            </a:r>
            <a:r>
              <a:rPr lang="en-US" altLang="zh-CN" sz="3500" spc="9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which</a:t>
            </a:r>
            <a:r>
              <a:rPr lang="en-US" altLang="zh-CN" sz="3500" spc="95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together</a:t>
            </a:r>
            <a:r>
              <a:rPr lang="en-US" altLang="zh-CN" sz="3500" spc="9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sz="3500" spc="9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occupy</a:t>
            </a:r>
            <a:r>
              <a:rPr lang="en-US" altLang="zh-CN" sz="3500" spc="9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bandwidth</a:t>
            </a:r>
            <a:r>
              <a:rPr lang="en-US" altLang="zh-CN" sz="3500" spc="29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30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up</a:t>
            </a:r>
            <a:r>
              <a:rPr lang="en-US" altLang="zh-CN" sz="3500" spc="29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3500" spc="28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</a:t>
            </a:r>
            <a:r>
              <a:rPr lang="en-US" altLang="zh-CN" sz="3500" spc="30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GHz,</a:t>
            </a:r>
            <a:r>
              <a:rPr lang="en-US" altLang="zh-CN" sz="3500" spc="28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unthinkable</a:t>
            </a:r>
            <a:r>
              <a:rPr lang="en-US" altLang="zh-CN" sz="3500" spc="3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bands</a:t>
            </a:r>
            <a:r>
              <a:rPr lang="en-US" altLang="zh-CN" sz="3500" spc="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currently</a:t>
            </a:r>
            <a:r>
              <a:rPr lang="en-US" altLang="zh-CN" sz="35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used</a:t>
            </a:r>
            <a:r>
              <a:rPr lang="en-US" altLang="zh-CN" sz="3500" spc="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today.</a:t>
            </a:r>
            <a:endParaRPr lang="en-US" altLang="zh-CN" sz="3500">
              <a:latin typeface="Arial"/>
              <a:ea typeface="Arial"/>
              <a:cs typeface="Arial"/>
            </a:endParaRPr>
          </a:p>
        </p:txBody>
      </p:sp>
      <p:sp>
        <p:nvSpPr>
          <p:cNvPr id="39" name="Text Box39"/>
          <p:cNvSpPr txBox="1"/>
          <p:nvPr/>
        </p:nvSpPr>
        <p:spPr>
          <a:xfrm>
            <a:off x="21500456" y="13648324"/>
            <a:ext cx="8316902" cy="52975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4171"/>
              </a:lnSpc>
            </a:pP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354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i="1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Internet</a:t>
            </a:r>
            <a:r>
              <a:rPr lang="en-US" altLang="zh-CN" sz="3500" i="1" spc="35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i="1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Marco</a:t>
            </a:r>
            <a:r>
              <a:rPr lang="en-US" altLang="zh-CN" sz="3500" i="1" spc="35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Civil</a:t>
            </a:r>
            <a:r>
              <a:rPr lang="en-US" altLang="zh-CN" sz="3500" i="1" spc="354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includes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important</a:t>
            </a:r>
            <a:r>
              <a:rPr lang="en-US" altLang="zh-CN" sz="3500" spc="30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issues</a:t>
            </a:r>
            <a:r>
              <a:rPr lang="en-US" altLang="zh-CN" sz="3500" spc="30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3500" spc="30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5G,</a:t>
            </a:r>
            <a:r>
              <a:rPr lang="en-US" altLang="zh-CN" sz="3500" spc="30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3500" spc="30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regulatory</a:t>
            </a:r>
            <a:r>
              <a:rPr lang="en-US" altLang="zh-CN" sz="3500" spc="8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point</a:t>
            </a:r>
            <a:r>
              <a:rPr lang="en-US" altLang="zh-CN" sz="3500" spc="8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83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view</a:t>
            </a:r>
            <a:r>
              <a:rPr lang="en-US" altLang="zh-CN" sz="3500" spc="8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3500" spc="84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83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Personal</a:t>
            </a:r>
            <a:r>
              <a:rPr lang="en-US" altLang="zh-CN" sz="3500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Mobile</a:t>
            </a:r>
            <a:r>
              <a:rPr lang="en-US" altLang="zh-CN" sz="3500" spc="3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Service</a:t>
            </a:r>
            <a:r>
              <a:rPr lang="en-US" altLang="zh-CN" sz="3500" spc="3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35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Serviço</a:t>
            </a:r>
            <a:r>
              <a:rPr lang="en-US" altLang="zh-CN" sz="3500" i="1" spc="3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i="1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Móvel</a:t>
            </a:r>
            <a:r>
              <a:rPr lang="en-US" altLang="zh-CN" sz="3500" i="1" spc="3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i="1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Pessoal</a:t>
            </a:r>
            <a:r>
              <a:rPr lang="en-US" altLang="zh-CN" sz="3500" i="1" spc="3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35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i="1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SMP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3500" spc="14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3500" spc="1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1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Multimedia</a:t>
            </a:r>
            <a:r>
              <a:rPr lang="en-US" altLang="zh-CN" sz="3500" spc="14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Communication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Service</a:t>
            </a:r>
            <a:r>
              <a:rPr lang="en-US" altLang="zh-CN" sz="3500" spc="7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3500" i="1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Serviço</a:t>
            </a:r>
            <a:r>
              <a:rPr lang="en-US" altLang="zh-CN" sz="3500" i="1" spc="7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</a:t>
            </a:r>
            <a:r>
              <a:rPr lang="en-US" altLang="zh-CN" sz="3500" i="1" spc="73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Comunicação</a:t>
            </a:r>
            <a:r>
              <a:rPr lang="en-US" altLang="zh-CN" sz="3500" i="1" spc="7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Multi-</a:t>
            </a:r>
            <a:r>
              <a:rPr lang="en-US" altLang="zh-CN" sz="35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i="1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mídia</a:t>
            </a:r>
            <a:r>
              <a:rPr lang="en-US" altLang="zh-CN" sz="3500" i="1" spc="9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3500" i="1" spc="9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i="1" spc="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SCM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).</a:t>
            </a:r>
            <a:r>
              <a:rPr lang="en-US" altLang="zh-CN" sz="3500" spc="99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3500" spc="100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</a:t>
            </a:r>
            <a:r>
              <a:rPr lang="en-US" altLang="zh-CN" sz="3500" spc="9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context,</a:t>
            </a:r>
            <a:r>
              <a:rPr lang="en-US" altLang="zh-CN" sz="3500" spc="9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network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neutrality,</a:t>
            </a:r>
            <a:r>
              <a:rPr lang="en-US" altLang="zh-CN" sz="3500" spc="26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3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privacy,</a:t>
            </a:r>
            <a:r>
              <a:rPr lang="en-US" altLang="zh-CN" sz="3500" spc="26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3500" spc="26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26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right</a:t>
            </a:r>
            <a:r>
              <a:rPr lang="en-US" altLang="zh-CN" sz="3500" spc="26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information</a:t>
            </a:r>
            <a:r>
              <a:rPr lang="en-US" altLang="zh-CN" sz="3500" spc="39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3500" spc="39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legal</a:t>
            </a:r>
            <a:r>
              <a:rPr lang="en-US" altLang="zh-CN" sz="3500" spc="394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issues</a:t>
            </a:r>
            <a:r>
              <a:rPr lang="en-US" altLang="zh-CN" sz="3500" spc="393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technological</a:t>
            </a:r>
            <a:r>
              <a:rPr lang="en-US" altLang="zh-CN" sz="3500" spc="620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development</a:t>
            </a:r>
            <a:r>
              <a:rPr lang="en-US" altLang="zh-CN" sz="3500" spc="620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should</a:t>
            </a:r>
            <a:endParaRPr lang="en-US" altLang="zh-CN" sz="3500">
              <a:latin typeface="Arial"/>
              <a:ea typeface="Arial"/>
              <a:cs typeface="Arial"/>
            </a:endParaRPr>
          </a:p>
        </p:txBody>
      </p:sp>
      <p:sp>
        <p:nvSpPr>
          <p:cNvPr id="40" name="Text Box40"/>
          <p:cNvSpPr txBox="1"/>
          <p:nvPr/>
        </p:nvSpPr>
        <p:spPr>
          <a:xfrm>
            <a:off x="21500456" y="18983080"/>
            <a:ext cx="1569916" cy="49623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907"/>
              </a:lnSpc>
            </a:pP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include.</a:t>
            </a:r>
            <a:endParaRPr lang="en-US" altLang="zh-CN" sz="3500">
              <a:latin typeface="Arial"/>
              <a:ea typeface="Arial"/>
              <a:cs typeface="Arial"/>
            </a:endParaRPr>
          </a:p>
        </p:txBody>
      </p:sp>
      <p:sp>
        <p:nvSpPr>
          <p:cNvPr id="41" name="Text Box41"/>
          <p:cNvSpPr txBox="1"/>
          <p:nvPr/>
        </p:nvSpPr>
        <p:spPr>
          <a:xfrm>
            <a:off x="21611068" y="21534244"/>
            <a:ext cx="8318250" cy="31634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4152"/>
              </a:lnSpc>
            </a:pP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5G</a:t>
            </a:r>
            <a:r>
              <a:rPr lang="en-US" altLang="zh-CN" sz="3500" spc="353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represents</a:t>
            </a:r>
            <a:r>
              <a:rPr lang="en-US" altLang="zh-CN" sz="3500" spc="35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35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overcoming</a:t>
            </a:r>
            <a:r>
              <a:rPr lang="en-US" altLang="zh-CN" sz="3500" spc="35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challenges</a:t>
            </a:r>
            <a:r>
              <a:rPr lang="en-US" altLang="zh-CN" sz="3500" spc="10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100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extremely</a:t>
            </a:r>
            <a:r>
              <a:rPr lang="en-US" altLang="zh-CN" sz="3500" spc="99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high</a:t>
            </a:r>
            <a:r>
              <a:rPr lang="en-US" altLang="zh-CN" sz="3500" spc="99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</a:t>
            </a:r>
            <a:r>
              <a:rPr lang="en-US" altLang="zh-CN" sz="3500" spc="99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rate,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zero-latency</a:t>
            </a:r>
            <a:r>
              <a:rPr lang="en-US" altLang="zh-CN" sz="3500" spc="13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(ms</a:t>
            </a:r>
            <a:r>
              <a:rPr lang="en-US" altLang="zh-CN" sz="3500" spc="130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level),</a:t>
            </a:r>
            <a:r>
              <a:rPr lang="en-US" altLang="zh-CN" sz="3500" spc="13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extremely</a:t>
            </a:r>
            <a:r>
              <a:rPr lang="en-US" altLang="zh-CN" sz="3500" spc="12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high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density</a:t>
            </a:r>
            <a:r>
              <a:rPr lang="en-US" altLang="zh-CN" sz="3500" spc="34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connectivity,</a:t>
            </a:r>
            <a:r>
              <a:rPr lang="en-US" altLang="zh-CN" sz="3500" spc="34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extremely</a:t>
            </a:r>
            <a:r>
              <a:rPr lang="en-US" altLang="zh-CN" sz="3500" spc="344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high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density</a:t>
            </a:r>
            <a:r>
              <a:rPr lang="en-US" altLang="zh-CN" sz="3500" spc="90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90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traffic</a:t>
            </a:r>
            <a:r>
              <a:rPr lang="en-US" altLang="zh-CN" sz="3500" spc="89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volume,</a:t>
            </a:r>
            <a:r>
              <a:rPr lang="en-US" altLang="zh-CN" sz="3500" spc="89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3500" spc="8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extremely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high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mobility.</a:t>
            </a:r>
            <a:endParaRPr lang="en-US" altLang="zh-CN" sz="3500">
              <a:latin typeface="Arial"/>
              <a:ea typeface="Arial"/>
              <a:cs typeface="Arial"/>
            </a:endParaRPr>
          </a:p>
        </p:txBody>
      </p:sp>
      <p:sp>
        <p:nvSpPr>
          <p:cNvPr id="42" name="Text Box42"/>
          <p:cNvSpPr txBox="1"/>
          <p:nvPr/>
        </p:nvSpPr>
        <p:spPr>
          <a:xfrm>
            <a:off x="21611068" y="25001672"/>
            <a:ext cx="8317980" cy="36971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4159"/>
              </a:lnSpc>
            </a:pPr>
            <a:r>
              <a:rPr lang="en-US" altLang="zh-CN" sz="3500" spc="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3500" spc="2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</a:t>
            </a:r>
            <a:r>
              <a:rPr lang="en-US" altLang="zh-CN" sz="3500" spc="2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article</a:t>
            </a:r>
            <a:r>
              <a:rPr lang="en-US" altLang="zh-CN" sz="3500" spc="2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has</a:t>
            </a:r>
            <a:r>
              <a:rPr lang="en-US" altLang="zh-CN" sz="3500" spc="2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highlighted,</a:t>
            </a:r>
            <a:r>
              <a:rPr lang="en-US" altLang="zh-CN" sz="3500" spc="2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it</a:t>
            </a:r>
            <a:r>
              <a:rPr lang="en-US" altLang="zh-CN" sz="3500" spc="2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3500" spc="26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3500" spc="2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long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road</a:t>
            </a:r>
            <a:r>
              <a:rPr lang="en-US" altLang="zh-CN" sz="3500" spc="28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ahead</a:t>
            </a:r>
            <a:r>
              <a:rPr lang="en-US" altLang="zh-CN" sz="3500" spc="287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3500" spc="28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truly</a:t>
            </a:r>
            <a:r>
              <a:rPr lang="en-US" altLang="zh-CN" sz="3500" spc="28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disruptive</a:t>
            </a:r>
            <a:r>
              <a:rPr lang="en-US" altLang="zh-CN" sz="3500" spc="28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5G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networks.</a:t>
            </a:r>
            <a:r>
              <a:rPr lang="en-US" altLang="zh-CN" sz="3500" spc="27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Many</a:t>
            </a:r>
            <a:r>
              <a:rPr lang="en-US" altLang="zh-CN" sz="3500" spc="27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technical</a:t>
            </a:r>
            <a:r>
              <a:rPr lang="en-US" altLang="zh-CN" sz="3500" spc="27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challenges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remain</a:t>
            </a:r>
            <a:r>
              <a:rPr lang="en-US" altLang="zh-CN" sz="3500" spc="2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spanning</a:t>
            </a:r>
            <a:r>
              <a:rPr lang="en-US" altLang="zh-CN" sz="3500" spc="2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all</a:t>
            </a:r>
            <a:r>
              <a:rPr lang="en-US" altLang="zh-CN" sz="3500" spc="2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layers</a:t>
            </a:r>
            <a:r>
              <a:rPr lang="en-US" altLang="zh-CN" sz="3500" spc="2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2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2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protocol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stack</a:t>
            </a:r>
            <a:r>
              <a:rPr lang="en-US" altLang="zh-CN" sz="3500" spc="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3500" spc="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their</a:t>
            </a:r>
            <a:r>
              <a:rPr lang="en-US" altLang="zh-CN" sz="3500" spc="7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implementation,</a:t>
            </a:r>
            <a:r>
              <a:rPr lang="en-US" altLang="zh-CN" sz="3500" spc="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3500" spc="7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well</a:t>
            </a:r>
            <a:r>
              <a:rPr lang="en-US" altLang="zh-CN" sz="3500" spc="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many</a:t>
            </a:r>
            <a:r>
              <a:rPr lang="en-US" altLang="zh-CN" sz="3500" spc="2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intersections</a:t>
            </a:r>
            <a:r>
              <a:rPr lang="en-US" altLang="zh-CN" sz="3500" spc="2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3500" spc="2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regulatory,</a:t>
            </a:r>
            <a:r>
              <a:rPr lang="en-US" altLang="zh-CN" sz="3500" spc="2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policy,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3500" spc="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business</a:t>
            </a:r>
            <a:r>
              <a:rPr lang="en-US" altLang="zh-CN" sz="35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considerations.</a:t>
            </a:r>
            <a:endParaRPr lang="en-US" altLang="zh-CN" sz="3500">
              <a:latin typeface="Arial"/>
              <a:ea typeface="Arial"/>
              <a:cs typeface="Arial"/>
            </a:endParaRPr>
          </a:p>
        </p:txBody>
      </p:sp>
      <p:sp>
        <p:nvSpPr>
          <p:cNvPr id="43" name="Text Box43"/>
          <p:cNvSpPr txBox="1"/>
          <p:nvPr/>
        </p:nvSpPr>
        <p:spPr>
          <a:xfrm>
            <a:off x="21611068" y="29002806"/>
            <a:ext cx="8317162" cy="476389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4168"/>
              </a:lnSpc>
            </a:pP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Therefore,</a:t>
            </a:r>
            <a:r>
              <a:rPr lang="en-US" altLang="zh-CN" sz="3500" spc="4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43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first</a:t>
            </a:r>
            <a:r>
              <a:rPr lang="en-US" altLang="zh-CN" sz="3500" spc="4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approach</a:t>
            </a:r>
            <a:r>
              <a:rPr lang="en-US" altLang="zh-CN" sz="3500" spc="4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towards</a:t>
            </a:r>
            <a:r>
              <a:rPr lang="en-US" altLang="zh-CN" sz="3500" spc="4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5G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should</a:t>
            </a:r>
            <a:r>
              <a:rPr lang="en-US" altLang="zh-CN" sz="3500" spc="178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3500" spc="17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about</a:t>
            </a:r>
            <a:r>
              <a:rPr lang="en-US" altLang="zh-CN" sz="3500" spc="177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Broadcast</a:t>
            </a:r>
            <a:r>
              <a:rPr lang="en-US" altLang="zh-CN" sz="3500" spc="178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Solutions.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After</a:t>
            </a:r>
            <a:r>
              <a:rPr lang="en-US" altLang="zh-CN" sz="3500" spc="169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that,</a:t>
            </a:r>
            <a:r>
              <a:rPr lang="en-US" altLang="zh-CN" sz="3500" spc="170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ensuring</a:t>
            </a:r>
            <a:r>
              <a:rPr lang="en-US" altLang="zh-CN" sz="3500" spc="170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3500" spc="17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high</a:t>
            </a:r>
            <a:r>
              <a:rPr lang="en-US" altLang="zh-CN" sz="3500" spc="170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</a:t>
            </a:r>
            <a:r>
              <a:rPr lang="en-US" altLang="zh-CN" sz="3500" spc="17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rate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(50Gbps)</a:t>
            </a:r>
            <a:r>
              <a:rPr lang="en-US" altLang="zh-CN" sz="3500" spc="3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should</a:t>
            </a:r>
            <a:r>
              <a:rPr lang="en-US" altLang="zh-CN" sz="3500" spc="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3500" spc="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focus.</a:t>
            </a:r>
            <a:r>
              <a:rPr lang="en-US" altLang="zh-CN" sz="3500" spc="3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3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Thirdly,</a:t>
            </a:r>
            <a:r>
              <a:rPr lang="en-US" altLang="zh-CN" sz="3500" spc="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end-to-end</a:t>
            </a:r>
            <a:r>
              <a:rPr lang="en-US" altLang="zh-CN" sz="3500" spc="7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delay</a:t>
            </a:r>
            <a:r>
              <a:rPr lang="en-US" altLang="zh-CN" sz="3500" spc="69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must</a:t>
            </a:r>
            <a:r>
              <a:rPr lang="en-US" altLang="zh-CN" sz="3500" spc="7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3500" spc="6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reduced</a:t>
            </a:r>
            <a:r>
              <a:rPr lang="en-US" altLang="zh-CN" sz="3500" spc="7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3500" spc="70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times,</a:t>
            </a:r>
            <a:r>
              <a:rPr lang="en-US" altLang="zh-CN" sz="3500" spc="7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compared</a:t>
            </a:r>
            <a:r>
              <a:rPr lang="en-US" altLang="zh-CN" sz="3500" spc="7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3500" spc="7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77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current</a:t>
            </a:r>
            <a:r>
              <a:rPr lang="en-US" altLang="zh-CN" sz="3500" spc="7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delay</a:t>
            </a:r>
            <a:r>
              <a:rPr lang="en-US" altLang="zh-CN" sz="3500" spc="7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4G.</a:t>
            </a:r>
            <a:r>
              <a:rPr lang="en-US" altLang="zh-CN" sz="3500" spc="15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Besides</a:t>
            </a:r>
            <a:r>
              <a:rPr lang="en-US" altLang="zh-CN" sz="3500" spc="15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that,</a:t>
            </a:r>
            <a:r>
              <a:rPr lang="en-US" altLang="zh-CN" sz="3500" spc="15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5G</a:t>
            </a:r>
            <a:r>
              <a:rPr lang="en-US" altLang="zh-CN" sz="3500" spc="15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should</a:t>
            </a:r>
            <a:r>
              <a:rPr lang="en-US" altLang="zh-CN" sz="3500" spc="15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3500" spc="1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also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addressed</a:t>
            </a:r>
            <a:r>
              <a:rPr lang="en-US" altLang="zh-CN" sz="3500" spc="177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3500" spc="178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maximize</a:t>
            </a:r>
            <a:r>
              <a:rPr lang="en-US" altLang="zh-CN" sz="3500" spc="177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3500" spc="179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backbone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network's</a:t>
            </a:r>
            <a:r>
              <a:rPr lang="en-US" altLang="zh-CN" sz="3500" spc="69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capability</a:t>
            </a:r>
            <a:r>
              <a:rPr lang="en-US" altLang="zh-CN" sz="3500" spc="69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3500" spc="698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more</a:t>
            </a:r>
            <a:endParaRPr lang="en-US" altLang="zh-CN" sz="3500">
              <a:latin typeface="Arial"/>
              <a:ea typeface="Arial"/>
              <a:cs typeface="Arial"/>
            </a:endParaRPr>
          </a:p>
        </p:txBody>
      </p:sp>
      <p:sp>
        <p:nvSpPr>
          <p:cNvPr id="44" name="Text Box44"/>
          <p:cNvSpPr txBox="1"/>
          <p:nvPr/>
        </p:nvSpPr>
        <p:spPr>
          <a:xfrm>
            <a:off x="21611068" y="33804240"/>
            <a:ext cx="8317530" cy="20965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4127"/>
              </a:lnSpc>
            </a:pP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simultaneous</a:t>
            </a:r>
            <a:r>
              <a:rPr lang="en-US" altLang="zh-CN" sz="3500" spc="43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peer-to-peer</a:t>
            </a:r>
            <a:r>
              <a:rPr lang="en-US" altLang="zh-CN" sz="3500" spc="43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sessions.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-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Finally,</a:t>
            </a:r>
            <a:r>
              <a:rPr lang="en-US" altLang="zh-CN" sz="3500" spc="8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5G</a:t>
            </a:r>
            <a:r>
              <a:rPr lang="en-US" altLang="zh-CN" sz="3500" spc="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should</a:t>
            </a:r>
            <a:r>
              <a:rPr lang="en-US" altLang="zh-CN" sz="3500" spc="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ensure</a:t>
            </a:r>
            <a:r>
              <a:rPr lang="en-US" altLang="zh-CN" sz="3500" spc="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improve</a:t>
            </a:r>
            <a:r>
              <a:rPr lang="en-US" altLang="zh-CN" sz="3500" spc="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Quality</a:t>
            </a:r>
            <a:r>
              <a:rPr lang="en-US" altLang="zh-CN" sz="3500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3500" spc="14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Experience,</a:t>
            </a:r>
            <a:r>
              <a:rPr lang="en-US" altLang="zh-CN" sz="3500" spc="147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3500" spc="14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universal</a:t>
            </a:r>
            <a:r>
              <a:rPr lang="en-US" altLang="zh-CN" sz="3500" spc="14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3500" spc="14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open</a:t>
            </a:r>
            <a:r>
              <a:rPr lang="en-US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access.</a:t>
            </a:r>
            <a:endParaRPr lang="en-US" altLang="zh-CN" sz="3500">
              <a:latin typeface="Arial"/>
              <a:ea typeface="Arial"/>
              <a:cs typeface="Arial"/>
            </a:endParaRPr>
          </a:p>
        </p:txBody>
      </p:sp>
      <p:sp>
        <p:nvSpPr>
          <p:cNvPr id="45" name="Text Box45"/>
          <p:cNvSpPr txBox="1"/>
          <p:nvPr/>
        </p:nvSpPr>
        <p:spPr>
          <a:xfrm>
            <a:off x="21539824" y="37585080"/>
            <a:ext cx="8287220" cy="8914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28590" indent="-228590" algn="l" rtl="0">
              <a:lnSpc>
                <a:spcPts val="2340"/>
              </a:lnSpc>
            </a:pP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1.</a:t>
            </a:r>
            <a:r>
              <a:rPr lang="en-US" altLang="zh-CN" sz="2000" spc="-2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J.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G.</a:t>
            </a:r>
            <a:r>
              <a:rPr lang="en-US" altLang="zh-CN" sz="2000" spc="-1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Andrews,</a:t>
            </a:r>
            <a:r>
              <a:rPr lang="en-US" altLang="zh-CN" sz="2000" spc="-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S.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Buzzi,</a:t>
            </a:r>
            <a:r>
              <a:rPr lang="en-US" altLang="zh-CN" sz="2000" spc="-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W.</a:t>
            </a:r>
            <a:r>
              <a:rPr lang="en-US" altLang="zh-CN" sz="2000" spc="-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Choi,</a:t>
            </a:r>
            <a:r>
              <a:rPr lang="en-US" altLang="zh-CN" sz="2000" spc="-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S.</a:t>
            </a:r>
            <a:r>
              <a:rPr lang="en-US" altLang="zh-CN" sz="2000" spc="-3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1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V.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Hanly,</a:t>
            </a:r>
            <a:r>
              <a:rPr lang="en-US" altLang="zh-CN" sz="2000" spc="-1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A.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Lozano,</a:t>
            </a:r>
            <a:r>
              <a:rPr lang="en-US" altLang="zh-CN" sz="2000" spc="-1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A.</a:t>
            </a:r>
            <a:r>
              <a:rPr lang="en-US" altLang="zh-CN" sz="20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C.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K.</a:t>
            </a:r>
            <a:r>
              <a:rPr lang="en-US" altLang="zh-CN" sz="2000" spc="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Soong,</a:t>
            </a:r>
            <a:r>
              <a:rPr lang="en-US" altLang="zh-CN" sz="2000" spc="-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J.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C.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Zhang,</a:t>
            </a:r>
            <a:r>
              <a:rPr lang="en-US" altLang="zh-CN" sz="2000" spc="-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“What</a:t>
            </a:r>
            <a:r>
              <a:rPr lang="en-US" altLang="zh-CN" sz="2000" spc="-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lang="en-US" altLang="zh-CN" sz="2000" spc="-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5G</a:t>
            </a:r>
            <a:r>
              <a:rPr lang="en-US" altLang="zh-CN" sz="2000" spc="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be?,</a:t>
            </a:r>
            <a:r>
              <a:rPr lang="en-US" altLang="zh-CN" sz="20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”</a:t>
            </a:r>
            <a:r>
              <a:rPr lang="en-US" altLang="zh-CN" sz="2000" spc="-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i="1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IEEE</a:t>
            </a:r>
            <a:r>
              <a:rPr lang="en-US" altLang="zh-CN" sz="2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J.</a:t>
            </a:r>
            <a:r>
              <a:rPr lang="en-US" altLang="zh-CN" sz="2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Sel.</a:t>
            </a:r>
            <a:r>
              <a:rPr lang="en-US" altLang="zh-CN" sz="2000" i="1" spc="-5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i="1" spc="-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Areas </a:t>
            </a:r>
            <a:r>
              <a:rPr lang="en-US" altLang="zh-CN" sz="2000" i="1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Commun.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2000" spc="-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vol.</a:t>
            </a:r>
            <a:r>
              <a:rPr lang="en-US" altLang="zh-CN" sz="2000" spc="-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32,</a:t>
            </a:r>
            <a:r>
              <a:rPr lang="en-US" altLang="zh-CN" sz="2000" spc="-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no.</a:t>
            </a:r>
            <a:r>
              <a:rPr lang="en-US" altLang="zh-CN" sz="2000" spc="-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6,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pp.</a:t>
            </a:r>
            <a:r>
              <a:rPr lang="en-US" altLang="zh-CN" sz="2000" spc="-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1065</a:t>
            </a:r>
            <a:r>
              <a:rPr lang="en-US" altLang="zh-CN" sz="2000" spc="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2000" spc="-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1082,</a:t>
            </a:r>
            <a:r>
              <a:rPr lang="en-US" altLang="zh-CN" sz="2000" spc="-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2014..</a:t>
            </a:r>
            <a:endParaRPr lang="en-US" altLang="zh-CN" sz="2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6" name="Text Box46"/>
          <p:cNvSpPr txBox="1"/>
          <p:nvPr/>
        </p:nvSpPr>
        <p:spPr>
          <a:xfrm>
            <a:off x="21539824" y="38651980"/>
            <a:ext cx="8145230" cy="8914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28590" indent="-228590" algn="l" rtl="0">
              <a:lnSpc>
                <a:spcPts val="2340"/>
              </a:lnSpc>
            </a:pP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2.</a:t>
            </a:r>
            <a:r>
              <a:rPr lang="en-US" altLang="zh-CN" sz="2000" spc="-2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J.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Calabuig,</a:t>
            </a:r>
            <a:r>
              <a:rPr lang="en-US" altLang="zh-CN" sz="2000" spc="-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J.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F.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Monserrat,</a:t>
            </a:r>
            <a:r>
              <a:rPr lang="en-US" altLang="zh-CN" sz="2000" spc="-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2000" spc="-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D.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Gomez-Barquero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2000" spc="-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“5th</a:t>
            </a:r>
            <a:r>
              <a:rPr lang="en-US" altLang="zh-CN" sz="2000" spc="-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generation</a:t>
            </a:r>
            <a:r>
              <a:rPr lang="en-US" altLang="zh-CN" sz="2000" spc="-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mobile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networks:</a:t>
            </a:r>
            <a:r>
              <a:rPr lang="en-US" altLang="zh-CN" sz="2000" spc="-1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2000" spc="-1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opportunity</a:t>
            </a:r>
            <a:r>
              <a:rPr lang="en-US" altLang="zh-CN" sz="2000" spc="-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2000" spc="-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2000" spc="-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convergence</a:t>
            </a:r>
            <a:r>
              <a:rPr lang="en-US" altLang="zh-CN" sz="2000" spc="-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2000" spc="-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mobile</a:t>
            </a:r>
            <a:r>
              <a:rPr lang="en-US" altLang="zh-CN" sz="2000" spc="-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broadband</a:t>
            </a:r>
            <a:r>
              <a:rPr lang="en-US" altLang="zh-CN" sz="2000" spc="-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broadcast</a:t>
            </a:r>
            <a:r>
              <a:rPr lang="en-US" altLang="zh-CN" sz="2000" spc="-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services,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”</a:t>
            </a:r>
            <a:r>
              <a:rPr lang="en-US" altLang="zh-CN" sz="2000" spc="-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IEEE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Commun.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Mag.,</a:t>
            </a:r>
            <a:r>
              <a:rPr lang="en-US" altLang="zh-CN" sz="2000" spc="-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vol.</a:t>
            </a:r>
            <a:r>
              <a:rPr lang="en-US" altLang="zh-CN" sz="2000" spc="-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53,</a:t>
            </a:r>
            <a:r>
              <a:rPr lang="en-US" altLang="zh-CN" sz="2000" spc="-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no.</a:t>
            </a:r>
            <a:r>
              <a:rPr lang="en-US" altLang="zh-CN" sz="2000" spc="-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2,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pp.</a:t>
            </a:r>
            <a:r>
              <a:rPr lang="en-US" altLang="zh-CN" sz="2000" spc="-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198</a:t>
            </a:r>
            <a:r>
              <a:rPr lang="en-US" altLang="zh-CN" sz="2000" spc="-4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205,</a:t>
            </a:r>
            <a:r>
              <a:rPr lang="en-US" altLang="zh-CN" sz="2000" spc="-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2015.</a:t>
            </a:r>
            <a:endParaRPr lang="en-US" altLang="zh-CN" sz="2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7" name="Text Box47"/>
          <p:cNvSpPr txBox="1"/>
          <p:nvPr/>
        </p:nvSpPr>
        <p:spPr>
          <a:xfrm>
            <a:off x="21539824" y="39718880"/>
            <a:ext cx="8061646" cy="58659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marL="228590" indent="-228590" algn="l" rtl="0">
              <a:lnSpc>
                <a:spcPts val="2309"/>
              </a:lnSpc>
            </a:pP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</a:t>
            </a:r>
            <a:r>
              <a:rPr lang="en-US" altLang="zh-CN" sz="2000" spc="-2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1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Y.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Liu</a:t>
            </a:r>
            <a:r>
              <a:rPr lang="en-US" altLang="zh-CN" sz="20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2000" spc="-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X.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S.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Shen,</a:t>
            </a:r>
            <a:r>
              <a:rPr lang="en-US" altLang="zh-CN" sz="2000" spc="-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“Cognitive</a:t>
            </a:r>
            <a:r>
              <a:rPr lang="en-US" altLang="zh-CN" sz="2000" spc="-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Resource</a:t>
            </a:r>
            <a:r>
              <a:rPr lang="en-US" altLang="zh-CN" sz="2000" spc="-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Management</a:t>
            </a:r>
            <a:r>
              <a:rPr lang="en-US" altLang="zh-CN" sz="2000" spc="-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2000" spc="-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Heterogeneous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Cellular</a:t>
            </a:r>
            <a:r>
              <a:rPr lang="en-US" altLang="zh-CN" sz="2000" spc="-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Networks,</a:t>
            </a:r>
            <a:r>
              <a:rPr lang="en-US" altLang="zh-CN" sz="2000" spc="-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”</a:t>
            </a:r>
            <a:r>
              <a:rPr lang="en-US" altLang="zh-CN" sz="2000" spc="-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2014</a:t>
            </a:r>
            <a:endParaRPr lang="en-US" altLang="zh-CN" sz="2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8" name="Text Box48"/>
          <p:cNvSpPr txBox="1"/>
          <p:nvPr/>
        </p:nvSpPr>
        <p:spPr>
          <a:xfrm>
            <a:off x="21539824" y="40480952"/>
            <a:ext cx="7946906" cy="58659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28590" indent="-228590" algn="l" rtl="0">
              <a:lnSpc>
                <a:spcPts val="2309"/>
              </a:lnSpc>
            </a:pP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4.</a:t>
            </a:r>
            <a:r>
              <a:rPr lang="en-US" altLang="zh-CN" sz="2000" spc="-2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Lei</a:t>
            </a:r>
            <a:r>
              <a:rPr lang="en-US" altLang="zh-CN" sz="2000" spc="-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12.965/2014</a:t>
            </a:r>
            <a:r>
              <a:rPr lang="en-US" altLang="zh-CN" sz="2000" spc="-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Estabelece</a:t>
            </a:r>
            <a:r>
              <a:rPr lang="en-US" altLang="zh-CN" sz="2000" spc="-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princípios,</a:t>
            </a:r>
            <a:r>
              <a:rPr lang="en-US" altLang="zh-CN" sz="2000" spc="-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garantias,</a:t>
            </a:r>
            <a:r>
              <a:rPr lang="en-US" altLang="zh-CN" sz="2000" spc="-3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direitos</a:t>
            </a:r>
            <a:r>
              <a:rPr lang="en-US" altLang="zh-CN" sz="2000" spc="-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lang="en-US" altLang="zh-CN" sz="20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deveres</a:t>
            </a:r>
            <a:r>
              <a:rPr lang="en-US" altLang="zh-CN" sz="2000" spc="-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para</a:t>
            </a:r>
            <a:r>
              <a:rPr lang="en-US" altLang="zh-CN" sz="2000" spc="-2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uso</a:t>
            </a:r>
            <a:r>
              <a:rPr lang="en-US" altLang="zh-CN" sz="2000" spc="-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Internet</a:t>
            </a:r>
            <a:r>
              <a:rPr lang="en-US" altLang="zh-CN" sz="2000" spc="-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</a:t>
            </a:r>
            <a:r>
              <a:rPr lang="en-US" altLang="zh-CN" sz="2000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Brasil</a:t>
            </a:r>
            <a:endParaRPr lang="en-US" altLang="zh-CN" sz="2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9" name="Text Box49"/>
          <p:cNvSpPr txBox="1"/>
          <p:nvPr/>
        </p:nvSpPr>
        <p:spPr>
          <a:xfrm>
            <a:off x="1443413" y="41905136"/>
            <a:ext cx="11243235" cy="6617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4800"/>
              </a:lnSpc>
            </a:pPr>
            <a:r>
              <a:rPr lang="en-US" altLang="zh-CN" sz="4800" b="1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Brazilian</a:t>
            </a:r>
            <a:r>
              <a:rPr lang="en-US" altLang="zh-CN" sz="4800" b="1" spc="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800" b="1" spc="-4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Technology</a:t>
            </a:r>
            <a:r>
              <a:rPr lang="en-US" altLang="zh-CN" sz="4800" b="1" spc="-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800" b="1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Symposium</a:t>
            </a:r>
            <a:r>
              <a:rPr lang="en-US" altLang="zh-CN" sz="4800" b="1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800" b="1" spc="-3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altLang="zh-CN" sz="4800" b="1" spc="-34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BTSym</a:t>
            </a:r>
            <a:r>
              <a:rPr lang="en-US" altLang="zh-CN" sz="4800" b="1" spc="2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’20)</a:t>
            </a:r>
            <a:endParaRPr lang="en-US" altLang="zh-CN" sz="4800" dirty="0">
              <a:latin typeface="Calibri"/>
              <a:ea typeface="Calibri"/>
              <a:cs typeface="Calibri"/>
            </a:endParaRPr>
          </a:p>
        </p:txBody>
      </p:sp>
      <p:sp>
        <p:nvSpPr>
          <p:cNvPr id="50" name="Text Box50"/>
          <p:cNvSpPr txBox="1"/>
          <p:nvPr/>
        </p:nvSpPr>
        <p:spPr>
          <a:xfrm>
            <a:off x="21077694" y="41884408"/>
            <a:ext cx="8757402" cy="6617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4800"/>
              </a:lnSpc>
            </a:pPr>
            <a:r>
              <a:rPr lang="en-US" altLang="zh-CN" sz="4800" b="1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October</a:t>
            </a:r>
            <a:r>
              <a:rPr lang="en-US" altLang="zh-CN" sz="48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800" b="1" spc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26th</a:t>
            </a:r>
            <a:r>
              <a:rPr lang="en-US" altLang="zh-CN" sz="4800" b="1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</a:t>
            </a:r>
            <a:r>
              <a:rPr lang="en-US" altLang="zh-CN" sz="48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800" b="1" spc="3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27th</a:t>
            </a:r>
            <a:r>
              <a:rPr lang="en-US" altLang="zh-CN" sz="48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8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48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800" b="1" spc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28th</a:t>
            </a:r>
            <a:r>
              <a:rPr lang="en-US" altLang="zh-CN" sz="4800" b="1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</a:t>
            </a:r>
            <a:r>
              <a:rPr lang="en-US" altLang="zh-CN" sz="48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800" b="1" spc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2020</a:t>
            </a:r>
            <a:endParaRPr lang="en-US" altLang="zh-CN" sz="48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1106</Words>
  <Application>Microsoft Office PowerPoint</Application>
  <PresentationFormat>Personalizado</PresentationFormat>
  <Paragraphs>91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Office 主题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free</cp:lastModifiedBy>
  <cp:revision>2</cp:revision>
  <dcterms:created xsi:type="dcterms:W3CDTF">2017-10-23T09:06:44Z</dcterms:created>
  <dcterms:modified xsi:type="dcterms:W3CDTF">2020-09-30T22:00:18Z</dcterms:modified>
</cp:coreProperties>
</file>