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>
        <p:scale>
          <a:sx n="75" d="100"/>
          <a:sy n="75" d="100"/>
        </p:scale>
        <p:origin x="534" y="-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9F940-42FF-47C2-8BDE-52184AA3AF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7F23BE2-15DF-4507-A3CF-A132A1135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BC3EB0-F3D5-4696-8E11-B8D5F4EE0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6BAA429-B017-40F9-B7F6-8DD27743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DE96CB7-E231-4623-934B-A860976CC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0711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0D2171-2439-4250-8F47-F4BB1474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33E331-2F87-4E26-9886-692C42A66F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994F6D-260A-4CEC-A988-2DBB378E5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4DA3D3-183A-4DCB-9451-0E01DEBB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DC879D-36A5-4958-A194-839C85482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2941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1E7F4B9-5C60-4C4A-A04F-CE39B2F4A4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346122-5C1C-4185-A875-332E1A12D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5ED009D-A543-4218-A08C-38ABCD0A7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79D520-40D5-4688-9649-AA3CD9A8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839B6-2EEA-4820-AE13-473A9F04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854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9496F8-ACA9-4867-BDED-F80B41311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63DEAE2-5E53-4FEE-AA2C-685DCD2D28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135322-2C69-4986-9E11-DA1DCDF49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B1E595-2B90-48C9-96CE-04CA66278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5F6A45C-837B-4755-8FBE-F1AFF0A2A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6677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DEBDF0-F85C-47F7-B0F7-2FA27FB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89B9CA8-4D26-4A23-B403-ACF6ABE5B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AE5A56-FD5F-4B15-8115-C48DD53E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1A79F4-0863-409E-9FF8-A81F90CF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9F007A5-C3EE-419B-A998-483FC71F8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783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F4C0DF-7A88-488D-9979-9FC7D02DC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A840A2-B3F2-40D3-90ED-FD3687F104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67606B-76A4-4D13-9076-C9BB4144F2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7044DCC-17AC-449B-8A1D-2F1A62A2D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3F6E9E7-B0EA-4F7E-A481-3C4521E6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2AAFCBD-B639-4328-BCAD-EDAC4E00D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0442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E02ACF-BDF6-4E02-939B-2B7C0603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42F0A5-3D1F-40A5-B680-2352B064C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3F11880-7468-4D9B-9256-61ADA500C5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68C99A7-4D6D-49EE-803F-A90BF4EB8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DF4D709-4495-4BAD-8D0A-40784CC565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E38F040-2B07-4055-BFAA-5D217373F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FC8691A9-A98E-4663-BDD8-C24BFECB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76C85B9-666B-41AA-94B5-46A62992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0317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E44F33-0862-4387-B916-F6A914F47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DDF719B-CC9C-480F-A338-7C8797473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F5522BC-C2C2-4419-B935-05A6D3135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86A14B-D80F-41F2-B89A-469D31956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1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05E1403-D03E-4BAF-B76F-D89CD6F2C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D696721-D833-45B0-ABEB-4C9C232B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E9069F5-6E82-4262-A57C-A51F9289E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789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4F8D8A-81B0-41B1-B8BF-237173593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8944A7-3257-43D5-91DE-02102D15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D2A7E3-AE33-4BA8-92FC-4FB9C53BA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0359CF-7ECC-4F50-805B-CB3238174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2C5D47F-0062-4730-BC15-E304CCF0A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83EEA47-0B7F-4756-9A88-98BECB66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13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17CAC-1D4F-4845-A64C-79E449B98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3B1D138-0F5B-4AB7-9D89-C161F9B1F8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EE8D22-B4D8-4EB8-9100-1E531FB407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581AF65-3F1D-49A3-BA0D-268F559D6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3E9661-BEFD-4F72-B40D-04A5C861F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8E9152-C3A4-456E-AA13-06A62ABA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714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D73276C-EF90-4172-A209-2E91D8C50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112922E-D274-42E3-AD1F-FBF3EA613B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ECA4D7-B0BE-4F8A-AD64-EF8561B3E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27F95-7EBA-4510-94E7-810768A50703}" type="datetimeFigureOut">
              <a:rPr lang="pt-BR" smtClean="0"/>
              <a:t>14/06/2025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8B65D2-851A-4F73-861A-E6AE502431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5F3D522-BE12-4E94-859D-9927D840B5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AD30A-AED0-425B-80C8-8467C2BB30B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6762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7E5737-1BAF-4D61-ACC3-0330778C9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Smart Supply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90B4561-DF61-4271-ABF4-3AAFB1103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Sistema Inteligente de Gestão de Suprimentos</a:t>
            </a:r>
          </a:p>
        </p:txBody>
      </p:sp>
      <p:pic>
        <p:nvPicPr>
          <p:cNvPr id="4" name="Picture 6" descr="Ficheiro:SENAI São Paulo logo.png – Wikipédia, a enciclopédia livre">
            <a:extLst>
              <a:ext uri="{FF2B5EF4-FFF2-40B4-BE49-F238E27FC236}">
                <a16:creationId xmlns:a16="http://schemas.microsoft.com/office/drawing/2014/main" id="{DBC2140A-E274-4068-93F4-4AC4D8B73F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3" y="665436"/>
            <a:ext cx="2848437" cy="7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397DE87-DFCC-4740-BC96-761ABBF1A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8411"/>
            <a:ext cx="12192000" cy="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097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CEBB8E-7C43-4174-A431-C66015F55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Introdução</a:t>
            </a:r>
            <a:endParaRPr lang="pt-BR" sz="6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46BC41-4563-4CE5-AE1B-696E3BFA9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891" y="2247278"/>
            <a:ext cx="10850217" cy="435133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i="0" dirty="0">
                <a:solidFill>
                  <a:srgbClr val="4040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 nossa apresentação, vamos analisar a viabilidade do projeto Smart Supply usando a Matriz SWOT para identificar Forças (tecnologia), Fraquezas (treinamento), Oportunidades (sustentabilidade) e Ameaças (custos). Em seguida, mostraremos como Escopo (gestão digital), Custo (otimização) e Prazo (implantação) se relacionam no Triângulo de Ferro para garantir qualidade.</a:t>
            </a:r>
            <a:b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6" descr="Ficheiro:SENAI São Paulo logo.png – Wikipédia, a enciclopédia livre">
            <a:extLst>
              <a:ext uri="{FF2B5EF4-FFF2-40B4-BE49-F238E27FC236}">
                <a16:creationId xmlns:a16="http://schemas.microsoft.com/office/drawing/2014/main" id="{25A97737-9A66-4CB7-BA4C-FD05F049E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3" y="665436"/>
            <a:ext cx="2848437" cy="7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650F1B-5507-4C86-BF96-F42992EF7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8411"/>
            <a:ext cx="12192000" cy="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14238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B5C5B583-90B2-43C8-A2F4-0C4462B70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795" y="665436"/>
            <a:ext cx="11082409" cy="6268255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0F38E52E-CE33-4EAC-B978-0BA07E610A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8411"/>
            <a:ext cx="12192000" cy="73647"/>
          </a:xfrm>
          <a:prstGeom prst="rect">
            <a:avLst/>
          </a:prstGeom>
        </p:spPr>
      </p:pic>
      <p:pic>
        <p:nvPicPr>
          <p:cNvPr id="4" name="Picture 6" descr="Ficheiro:SENAI São Paulo logo.png – Wikipédia, a enciclopédia livre">
            <a:extLst>
              <a:ext uri="{FF2B5EF4-FFF2-40B4-BE49-F238E27FC236}">
                <a16:creationId xmlns:a16="http://schemas.microsoft.com/office/drawing/2014/main" id="{8AB915B3-3C57-41FD-8AEC-3FAEC2E52E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3" y="665436"/>
            <a:ext cx="2848437" cy="7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0356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0B0353F0-DE10-4102-B316-BC807E59E4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68411"/>
            <a:ext cx="12192000" cy="7364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4F40C29-00AC-4A28-9AD8-45B894C33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778" y="665436"/>
            <a:ext cx="10704443" cy="5878670"/>
          </a:xfrm>
          <a:prstGeom prst="rect">
            <a:avLst/>
          </a:prstGeom>
        </p:spPr>
      </p:pic>
      <p:pic>
        <p:nvPicPr>
          <p:cNvPr id="7" name="Picture 6" descr="Ficheiro:SENAI São Paulo logo.png – Wikipédia, a enciclopédia livre">
            <a:extLst>
              <a:ext uri="{FF2B5EF4-FFF2-40B4-BE49-F238E27FC236}">
                <a16:creationId xmlns:a16="http://schemas.microsoft.com/office/drawing/2014/main" id="{03904960-EFD4-44C3-AA9E-5BE22E23A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3" y="665436"/>
            <a:ext cx="2848437" cy="7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37826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4977D4-3C3B-4053-AE6F-2E142B5AF2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1000"/>
            <a:ext cx="8382000" cy="1309688"/>
          </a:xfrm>
        </p:spPr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Diagrama de Classes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1251BA-7F70-4B4E-9143-151094051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481"/>
            <a:ext cx="4527550" cy="480248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pt-BR" sz="2000" dirty="0">
                <a:latin typeface="Arial" panose="020B0604020202020204" pitchFamily="34" charset="0"/>
                <a:cs typeface="Arial" panose="020B0604020202020204" pitchFamily="34" charset="0"/>
              </a:rPr>
              <a:t>O banco de dados do Smart Supply é um sistema MySQL estruturado em quatro tabelas principais: Produto (controle de itens com código de barras único), Fornecedor (cadastro de parceiros com CNPJ único), Movimentação (registro de entradas/saídas vinculadas a produtos) e Usuário (gerenciamento de acesso com e-mail único). Projetado para almoxarifado industrial, utiliza chaves estrangeiras para relacionar produtos-fornecedores e movimentações-produtos, além de campos de data para rastreamento. A estrutura é enxuta, mas permite expansão para rastreamento de usuários em movimentações futuras.</a:t>
            </a:r>
          </a:p>
        </p:txBody>
      </p:sp>
      <p:pic>
        <p:nvPicPr>
          <p:cNvPr id="4" name="Picture 6" descr="Ficheiro:SENAI São Paulo logo.png – Wikipédia, a enciclopédia livre">
            <a:extLst>
              <a:ext uri="{FF2B5EF4-FFF2-40B4-BE49-F238E27FC236}">
                <a16:creationId xmlns:a16="http://schemas.microsoft.com/office/drawing/2014/main" id="{671619F1-FF91-4969-BD1A-2026345C5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3" y="665436"/>
            <a:ext cx="2848437" cy="7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EB699C9A-8D2F-4938-8E56-C4191B602A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8411"/>
            <a:ext cx="12192000" cy="73647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30F4EBC6-3239-461A-AD1C-AD01C19B74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6250" y="1561481"/>
            <a:ext cx="4527550" cy="508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85773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3656F9-E6A1-4B55-A1B5-F9A14652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800" dirty="0">
                <a:latin typeface="Arial" panose="020B0604020202020204" pitchFamily="34" charset="0"/>
                <a:cs typeface="Arial" panose="020B0604020202020204" pitchFamily="34" charset="0"/>
              </a:rPr>
              <a:t>Diagrama</a:t>
            </a:r>
            <a:r>
              <a:rPr lang="pt-BR" sz="6000" dirty="0">
                <a:latin typeface="Arial" panose="020B0604020202020204" pitchFamily="34" charset="0"/>
                <a:cs typeface="Arial" panose="020B0604020202020204" pitchFamily="34" charset="0"/>
              </a:rPr>
              <a:t> de Atividades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7F5DD63-3DD8-4BD0-B5D8-9FCFFD8A0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843" y="1999580"/>
            <a:ext cx="8683699" cy="3055019"/>
          </a:xfrm>
          <a:prstGeom prst="rect">
            <a:avLst/>
          </a:prstGeom>
        </p:spPr>
      </p:pic>
      <p:pic>
        <p:nvPicPr>
          <p:cNvPr id="5" name="Picture 6" descr="Ficheiro:SENAI São Paulo logo.png – Wikipédia, a enciclopédia livre">
            <a:extLst>
              <a:ext uri="{FF2B5EF4-FFF2-40B4-BE49-F238E27FC236}">
                <a16:creationId xmlns:a16="http://schemas.microsoft.com/office/drawing/2014/main" id="{86C50E04-E81D-45B8-8CC2-23E85055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3" y="665436"/>
            <a:ext cx="2848437" cy="7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EE19DC8-D557-4DD0-9CE2-AC26CCF7BE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768411"/>
            <a:ext cx="12192000" cy="73647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4ADE329-534D-4DD2-9D4D-475B2D50F979}"/>
              </a:ext>
            </a:extLst>
          </p:cNvPr>
          <p:cNvSpPr txBox="1"/>
          <p:nvPr/>
        </p:nvSpPr>
        <p:spPr>
          <a:xfrm>
            <a:off x="8505363" y="2953910"/>
            <a:ext cx="330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/>
              <a:t>O Diagrama de Atividades do Smart Supply mostra o fluxo de movimentação de estoque: usuário autenticado seleciona um produto, define o tipo (entrada/saída), o sistema valida o estoque e atualiza o banco de dados, registrando a transação e notificando o usuário.</a:t>
            </a:r>
          </a:p>
        </p:txBody>
      </p:sp>
    </p:spTree>
    <p:extLst>
      <p:ext uri="{BB962C8B-B14F-4D97-AF65-F5344CB8AC3E}">
        <p14:creationId xmlns:p14="http://schemas.microsoft.com/office/powerpoint/2010/main" val="330187647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4AD231-D289-4EB3-8D4E-4D96B78BDC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Obrigado pela atenção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E4E6F1-19A4-4088-8911-A91DFD1A78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Desenvolvedores Smart Supply</a:t>
            </a:r>
          </a:p>
        </p:txBody>
      </p:sp>
      <p:pic>
        <p:nvPicPr>
          <p:cNvPr id="4" name="Picture 6" descr="Ficheiro:SENAI São Paulo logo.png – Wikipédia, a enciclopédia livre">
            <a:extLst>
              <a:ext uri="{FF2B5EF4-FFF2-40B4-BE49-F238E27FC236}">
                <a16:creationId xmlns:a16="http://schemas.microsoft.com/office/drawing/2014/main" id="{0269F32D-ED3D-4CB3-96FC-26B2833B95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363" y="665436"/>
            <a:ext cx="2848437" cy="724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E95B4D-9107-4EF2-9431-CCDF9FBC3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768411"/>
            <a:ext cx="12192000" cy="7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0273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231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Tema do Office</vt:lpstr>
      <vt:lpstr>Smart Supply </vt:lpstr>
      <vt:lpstr>Introdução</vt:lpstr>
      <vt:lpstr>Apresentação do PowerPoint</vt:lpstr>
      <vt:lpstr>Apresentação do PowerPoint</vt:lpstr>
      <vt:lpstr>Diagrama de Classes</vt:lpstr>
      <vt:lpstr>Diagrama de Atividades</vt:lpstr>
      <vt:lpstr>Obrigado pela atenção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Barbosa Zanon</dc:creator>
  <cp:lastModifiedBy>Gabriel Barbosa Zanon</cp:lastModifiedBy>
  <cp:revision>8</cp:revision>
  <dcterms:created xsi:type="dcterms:W3CDTF">2025-06-14T21:41:28Z</dcterms:created>
  <dcterms:modified xsi:type="dcterms:W3CDTF">2025-06-15T01:46:48Z</dcterms:modified>
</cp:coreProperties>
</file>