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E2503A8-BE24-46CC-B223-207EAC629FC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B3822-AF23-45D6-9B4E-6D737990B9A4}" v="2" dt="2020-06-23T12:04:19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Balzer" userId="a745515702b2f354" providerId="LiveId" clId="{2B6B3822-AF23-45D6-9B4E-6D737990B9A4}"/>
    <pc:docChg chg="custSel addSld delSld modSld addSection delSection modSection">
      <pc:chgData name="Gabriel Balzer" userId="a745515702b2f354" providerId="LiveId" clId="{2B6B3822-AF23-45D6-9B4E-6D737990B9A4}" dt="2020-06-23T18:35:56.740" v="1191" actId="20577"/>
      <pc:docMkLst>
        <pc:docMk/>
      </pc:docMkLst>
      <pc:sldChg chg="addSp modSp mod">
        <pc:chgData name="Gabriel Balzer" userId="a745515702b2f354" providerId="LiveId" clId="{2B6B3822-AF23-45D6-9B4E-6D737990B9A4}" dt="2020-06-23T12:04:19.772" v="74"/>
        <pc:sldMkLst>
          <pc:docMk/>
          <pc:sldMk cId="3446960293" sldId="256"/>
        </pc:sldMkLst>
        <pc:spChg chg="mod">
          <ac:chgData name="Gabriel Balzer" userId="a745515702b2f354" providerId="LiveId" clId="{2B6B3822-AF23-45D6-9B4E-6D737990B9A4}" dt="2020-06-23T12:04:19.772" v="74"/>
          <ac:spMkLst>
            <pc:docMk/>
            <pc:sldMk cId="3446960293" sldId="256"/>
            <ac:spMk id="2" creationId="{15B3DF58-9780-4851-8200-91B6DF33B8A9}"/>
          </ac:spMkLst>
        </pc:spChg>
        <pc:spChg chg="mod">
          <ac:chgData name="Gabriel Balzer" userId="a745515702b2f354" providerId="LiveId" clId="{2B6B3822-AF23-45D6-9B4E-6D737990B9A4}" dt="2020-06-23T12:04:19.772" v="74"/>
          <ac:spMkLst>
            <pc:docMk/>
            <pc:sldMk cId="3446960293" sldId="256"/>
            <ac:spMk id="3" creationId="{06222074-AD75-4EBF-AC89-0452687C6F84}"/>
          </ac:spMkLst>
        </pc:spChg>
        <pc:picChg chg="add mod">
          <ac:chgData name="Gabriel Balzer" userId="a745515702b2f354" providerId="LiveId" clId="{2B6B3822-AF23-45D6-9B4E-6D737990B9A4}" dt="2020-06-23T12:02:09.585" v="5" actId="1076"/>
          <ac:picMkLst>
            <pc:docMk/>
            <pc:sldMk cId="3446960293" sldId="256"/>
            <ac:picMk id="5" creationId="{964AF006-92C3-4B24-96DC-2DC917B508FF}"/>
          </ac:picMkLst>
        </pc:picChg>
      </pc:sldChg>
      <pc:sldChg chg="new del">
        <pc:chgData name="Gabriel Balzer" userId="a745515702b2f354" providerId="LiveId" clId="{2B6B3822-AF23-45D6-9B4E-6D737990B9A4}" dt="2020-06-23T12:04:25.906" v="77" actId="47"/>
        <pc:sldMkLst>
          <pc:docMk/>
          <pc:sldMk cId="403917015" sldId="257"/>
        </pc:sldMkLst>
      </pc:sldChg>
      <pc:sldChg chg="modSp new mod">
        <pc:chgData name="Gabriel Balzer" userId="a745515702b2f354" providerId="LiveId" clId="{2B6B3822-AF23-45D6-9B4E-6D737990B9A4}" dt="2020-06-23T12:09:13.825" v="218" actId="20577"/>
        <pc:sldMkLst>
          <pc:docMk/>
          <pc:sldMk cId="1525036888" sldId="257"/>
        </pc:sldMkLst>
        <pc:spChg chg="mod">
          <ac:chgData name="Gabriel Balzer" userId="a745515702b2f354" providerId="LiveId" clId="{2B6B3822-AF23-45D6-9B4E-6D737990B9A4}" dt="2020-06-23T12:06:07.370" v="88" actId="20577"/>
          <ac:spMkLst>
            <pc:docMk/>
            <pc:sldMk cId="1525036888" sldId="257"/>
            <ac:spMk id="2" creationId="{0A607489-F050-412A-9715-43C57BBF063F}"/>
          </ac:spMkLst>
        </pc:spChg>
        <pc:spChg chg="mod">
          <ac:chgData name="Gabriel Balzer" userId="a745515702b2f354" providerId="LiveId" clId="{2B6B3822-AF23-45D6-9B4E-6D737990B9A4}" dt="2020-06-23T12:09:13.825" v="218" actId="20577"/>
          <ac:spMkLst>
            <pc:docMk/>
            <pc:sldMk cId="1525036888" sldId="257"/>
            <ac:spMk id="3" creationId="{5358A1EA-9549-4FB7-B187-F9CBD91AF903}"/>
          </ac:spMkLst>
        </pc:spChg>
      </pc:sldChg>
      <pc:sldChg chg="modSp new mod modNotesTx">
        <pc:chgData name="Gabriel Balzer" userId="a745515702b2f354" providerId="LiveId" clId="{2B6B3822-AF23-45D6-9B4E-6D737990B9A4}" dt="2020-06-23T12:13:14.127" v="448" actId="20577"/>
        <pc:sldMkLst>
          <pc:docMk/>
          <pc:sldMk cId="1373699473" sldId="258"/>
        </pc:sldMkLst>
        <pc:spChg chg="mod">
          <ac:chgData name="Gabriel Balzer" userId="a745515702b2f354" providerId="LiveId" clId="{2B6B3822-AF23-45D6-9B4E-6D737990B9A4}" dt="2020-06-23T12:06:39.581" v="148" actId="20577"/>
          <ac:spMkLst>
            <pc:docMk/>
            <pc:sldMk cId="1373699473" sldId="258"/>
            <ac:spMk id="2" creationId="{B647B9F0-D24E-4FEA-999C-B3F5058F1E05}"/>
          </ac:spMkLst>
        </pc:spChg>
        <pc:spChg chg="mod">
          <ac:chgData name="Gabriel Balzer" userId="a745515702b2f354" providerId="LiveId" clId="{2B6B3822-AF23-45D6-9B4E-6D737990B9A4}" dt="2020-06-23T12:11:59.617" v="359" actId="20577"/>
          <ac:spMkLst>
            <pc:docMk/>
            <pc:sldMk cId="1373699473" sldId="258"/>
            <ac:spMk id="3" creationId="{3FF865E4-8267-4C95-B010-C8B12B1440C4}"/>
          </ac:spMkLst>
        </pc:spChg>
      </pc:sldChg>
      <pc:sldChg chg="modSp new mod modNotesTx">
        <pc:chgData name="Gabriel Balzer" userId="a745515702b2f354" providerId="LiveId" clId="{2B6B3822-AF23-45D6-9B4E-6D737990B9A4}" dt="2020-06-23T18:16:58.882" v="695" actId="20577"/>
        <pc:sldMkLst>
          <pc:docMk/>
          <pc:sldMk cId="1073223779" sldId="259"/>
        </pc:sldMkLst>
        <pc:spChg chg="mod">
          <ac:chgData name="Gabriel Balzer" userId="a745515702b2f354" providerId="LiveId" clId="{2B6B3822-AF23-45D6-9B4E-6D737990B9A4}" dt="2020-06-23T18:11:25.217" v="463" actId="20577"/>
          <ac:spMkLst>
            <pc:docMk/>
            <pc:sldMk cId="1073223779" sldId="259"/>
            <ac:spMk id="2" creationId="{6254AD38-5E16-4646-9FBE-69BE0D94BF4D}"/>
          </ac:spMkLst>
        </pc:spChg>
        <pc:spChg chg="mod">
          <ac:chgData name="Gabriel Balzer" userId="a745515702b2f354" providerId="LiveId" clId="{2B6B3822-AF23-45D6-9B4E-6D737990B9A4}" dt="2020-06-23T18:16:41.207" v="667" actId="20577"/>
          <ac:spMkLst>
            <pc:docMk/>
            <pc:sldMk cId="1073223779" sldId="259"/>
            <ac:spMk id="3" creationId="{F14C2D79-2B90-4209-9B0C-1B12813380AC}"/>
          </ac:spMkLst>
        </pc:spChg>
      </pc:sldChg>
      <pc:sldChg chg="modSp new mod">
        <pc:chgData name="Gabriel Balzer" userId="a745515702b2f354" providerId="LiveId" clId="{2B6B3822-AF23-45D6-9B4E-6D737990B9A4}" dt="2020-06-23T18:22:59.573" v="1004" actId="20577"/>
        <pc:sldMkLst>
          <pc:docMk/>
          <pc:sldMk cId="857271335" sldId="260"/>
        </pc:sldMkLst>
        <pc:spChg chg="mod">
          <ac:chgData name="Gabriel Balzer" userId="a745515702b2f354" providerId="LiveId" clId="{2B6B3822-AF23-45D6-9B4E-6D737990B9A4}" dt="2020-06-23T18:19:08.380" v="718" actId="20577"/>
          <ac:spMkLst>
            <pc:docMk/>
            <pc:sldMk cId="857271335" sldId="260"/>
            <ac:spMk id="2" creationId="{5CE042F5-1712-406E-AD80-5A6CBE33871E}"/>
          </ac:spMkLst>
        </pc:spChg>
        <pc:spChg chg="mod">
          <ac:chgData name="Gabriel Balzer" userId="a745515702b2f354" providerId="LiveId" clId="{2B6B3822-AF23-45D6-9B4E-6D737990B9A4}" dt="2020-06-23T18:22:59.573" v="1004" actId="20577"/>
          <ac:spMkLst>
            <pc:docMk/>
            <pc:sldMk cId="857271335" sldId="260"/>
            <ac:spMk id="3" creationId="{44169619-2956-4676-9E74-590C3BBA9BD2}"/>
          </ac:spMkLst>
        </pc:spChg>
      </pc:sldChg>
      <pc:sldChg chg="modSp new mod">
        <pc:chgData name="Gabriel Balzer" userId="a745515702b2f354" providerId="LiveId" clId="{2B6B3822-AF23-45D6-9B4E-6D737990B9A4}" dt="2020-06-23T18:35:56.740" v="1191" actId="20577"/>
        <pc:sldMkLst>
          <pc:docMk/>
          <pc:sldMk cId="3038278335" sldId="261"/>
        </pc:sldMkLst>
        <pc:spChg chg="mod">
          <ac:chgData name="Gabriel Balzer" userId="a745515702b2f354" providerId="LiveId" clId="{2B6B3822-AF23-45D6-9B4E-6D737990B9A4}" dt="2020-06-23T18:35:56.740" v="1191" actId="20577"/>
          <ac:spMkLst>
            <pc:docMk/>
            <pc:sldMk cId="3038278335" sldId="261"/>
            <ac:spMk id="2" creationId="{E9985A69-F518-4792-99AE-028EB4182081}"/>
          </ac:spMkLst>
        </pc:spChg>
        <pc:spChg chg="mod">
          <ac:chgData name="Gabriel Balzer" userId="a745515702b2f354" providerId="LiveId" clId="{2B6B3822-AF23-45D6-9B4E-6D737990B9A4}" dt="2020-06-23T18:26:23.669" v="1185" actId="20577"/>
          <ac:spMkLst>
            <pc:docMk/>
            <pc:sldMk cId="3038278335" sldId="261"/>
            <ac:spMk id="3" creationId="{CC684FCD-D6A1-4B8F-8A6F-37C81156D55A}"/>
          </ac:spMkLst>
        </pc:spChg>
      </pc:sldChg>
      <pc:sldChg chg="modSp new mod">
        <pc:chgData name="Gabriel Balzer" userId="a745515702b2f354" providerId="LiveId" clId="{2B6B3822-AF23-45D6-9B4E-6D737990B9A4}" dt="2020-06-23T18:32:51.503" v="1190" actId="20577"/>
        <pc:sldMkLst>
          <pc:docMk/>
          <pc:sldMk cId="759165305" sldId="262"/>
        </pc:sldMkLst>
        <pc:spChg chg="mod">
          <ac:chgData name="Gabriel Balzer" userId="a745515702b2f354" providerId="LiveId" clId="{2B6B3822-AF23-45D6-9B4E-6D737990B9A4}" dt="2020-06-23T18:32:51.503" v="1190" actId="20577"/>
          <ac:spMkLst>
            <pc:docMk/>
            <pc:sldMk cId="759165305" sldId="262"/>
            <ac:spMk id="2" creationId="{365BAD03-4520-454B-AA9C-95E640241A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86A17-020D-477A-BED6-0E48C5605524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C9866-2181-4A66-B7AA-EA9852B06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46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Google</a:t>
            </a:r>
          </a:p>
          <a:p>
            <a:endParaRPr lang="de-DE" dirty="0"/>
          </a:p>
          <a:p>
            <a:r>
              <a:rPr lang="de-DE" dirty="0" err="1"/>
              <a:t>TypeScript</a:t>
            </a:r>
            <a:r>
              <a:rPr lang="de-DE" dirty="0"/>
              <a:t> ist erweitertes JavaScript das zu JavaScript </a:t>
            </a:r>
            <a:r>
              <a:rPr lang="de-DE" dirty="0" err="1"/>
              <a:t>compiled</a:t>
            </a:r>
            <a:r>
              <a:rPr lang="de-DE" dirty="0"/>
              <a:t>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C9866-2181-4A66-B7AA-EA9852B06C1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9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Root Modul (</a:t>
            </a:r>
            <a:r>
              <a:rPr lang="de-DE" dirty="0" err="1"/>
              <a:t>AppModule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C9866-2181-4A66-B7AA-EA9852B06C1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91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2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2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75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12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72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61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62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8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7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3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1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08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3DF58-9780-4851-8200-91B6DF33B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222074-AD75-4EBF-AC89-0452687C6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Eportfolio</a:t>
            </a:r>
            <a:r>
              <a:rPr lang="de-DE" dirty="0"/>
              <a:t> Gabriel Balzer TINF18b3</a:t>
            </a:r>
          </a:p>
          <a:p>
            <a:r>
              <a:rPr lang="de-DE" dirty="0"/>
              <a:t>24.06.2020</a:t>
            </a:r>
          </a:p>
        </p:txBody>
      </p:sp>
      <p:pic>
        <p:nvPicPr>
          <p:cNvPr id="5" name="Grafik 4" descr="Ein Bild, das Schild, draußen, Ende, rot enthält.&#10;&#10;Automatisch generierte Beschreibung">
            <a:extLst>
              <a:ext uri="{FF2B5EF4-FFF2-40B4-BE49-F238E27FC236}">
                <a16:creationId xmlns:a16="http://schemas.microsoft.com/office/drawing/2014/main" id="{964AF006-92C3-4B24-96DC-2DC917B5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731" y="-100573"/>
            <a:ext cx="3610536" cy="361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6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07489-F050-412A-9715-43C57BBF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8A1EA-9549-4FB7-B187-F9CBD91A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Angular?</a:t>
            </a:r>
          </a:p>
          <a:p>
            <a:r>
              <a:rPr lang="de-DE" dirty="0"/>
              <a:t>Konzepte</a:t>
            </a:r>
          </a:p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2503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7B9F0-D24E-4FEA-999C-B3F5058F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Angular?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865E4-8267-4C95-B010-C8B12B144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Frontend Framework zur Erstellung von Single-Page Apps</a:t>
            </a:r>
          </a:p>
          <a:p>
            <a:r>
              <a:rPr lang="de-DE" dirty="0"/>
              <a:t>Nachfolger von AngularJS</a:t>
            </a:r>
          </a:p>
          <a:p>
            <a:r>
              <a:rPr lang="de-DE" dirty="0"/>
              <a:t>Open-Source-Software</a:t>
            </a:r>
          </a:p>
          <a:p>
            <a:r>
              <a:rPr lang="de-DE" dirty="0"/>
              <a:t>Basiert auf </a:t>
            </a:r>
            <a:r>
              <a:rPr lang="de-DE" dirty="0" err="1"/>
              <a:t>Typescript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369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4AD38-5E16-4646-9FBE-69BE0D94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4C2D79-2B90-4209-9B0C-1B128133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Module werden verwendet um Code zu Gruppieren</a:t>
            </a:r>
          </a:p>
          <a:p>
            <a:r>
              <a:rPr lang="de-DE" dirty="0"/>
              <a:t>In diesen kann Funktionalität importiert und exportiert werden</a:t>
            </a:r>
          </a:p>
          <a:p>
            <a:r>
              <a:rPr lang="de-DE" dirty="0"/>
              <a:t>Jede Angular Applikation hat mindestens eine </a:t>
            </a:r>
            <a:r>
              <a:rPr lang="de-DE" dirty="0" err="1"/>
              <a:t>NgModule</a:t>
            </a:r>
            <a:r>
              <a:rPr lang="de-DE" dirty="0"/>
              <a:t> Klasse</a:t>
            </a:r>
          </a:p>
        </p:txBody>
      </p:sp>
    </p:spTree>
    <p:extLst>
      <p:ext uri="{BB962C8B-B14F-4D97-AF65-F5344CB8AC3E}">
        <p14:creationId xmlns:p14="http://schemas.microsoft.com/office/powerpoint/2010/main" val="107322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042F5-1712-406E-AD80-5A6CBE33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169619-2956-4676-9E74-590C3BBA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Komponente kontrolliert einen Teil des sichtbaren Bereiches (View)</a:t>
            </a:r>
          </a:p>
          <a:p>
            <a:r>
              <a:rPr lang="de-DE" dirty="0"/>
              <a:t>Bestehen aus CSS-, HTML- und </a:t>
            </a:r>
            <a:r>
              <a:rPr lang="de-DE" dirty="0" err="1"/>
              <a:t>Typescript</a:t>
            </a:r>
            <a:r>
              <a:rPr lang="de-DE" dirty="0"/>
              <a:t>-Dateien</a:t>
            </a:r>
          </a:p>
          <a:p>
            <a:r>
              <a:rPr lang="de-DE" dirty="0"/>
              <a:t>CSS und HTML für das </a:t>
            </a:r>
            <a:r>
              <a:rPr lang="de-DE" dirty="0" err="1"/>
              <a:t>Desing</a:t>
            </a:r>
            <a:endParaRPr lang="de-DE" dirty="0"/>
          </a:p>
          <a:p>
            <a:r>
              <a:rPr lang="de-DE" dirty="0" err="1"/>
              <a:t>Typescript</a:t>
            </a:r>
            <a:r>
              <a:rPr lang="de-DE" dirty="0"/>
              <a:t>-Dateien für die Logik</a:t>
            </a:r>
          </a:p>
        </p:txBody>
      </p:sp>
    </p:spTree>
    <p:extLst>
      <p:ext uri="{BB962C8B-B14F-4D97-AF65-F5344CB8AC3E}">
        <p14:creationId xmlns:p14="http://schemas.microsoft.com/office/powerpoint/2010/main" val="85727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85A69-F518-4792-99AE-028EB418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684FCD-D6A1-4B8F-8A6F-37C81156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Service kann Funktionalität für die Applikation bereitstellen</a:t>
            </a:r>
          </a:p>
          <a:p>
            <a:r>
              <a:rPr lang="de-DE" dirty="0"/>
              <a:t>Möglichst mit Begrenztem Rahmen</a:t>
            </a:r>
          </a:p>
          <a:p>
            <a:r>
              <a:rPr lang="de-DE" dirty="0"/>
              <a:t>Logik aus den Komponenten herausnehmen und modularisieren</a:t>
            </a:r>
          </a:p>
        </p:txBody>
      </p:sp>
    </p:spTree>
    <p:extLst>
      <p:ext uri="{BB962C8B-B14F-4D97-AF65-F5344CB8AC3E}">
        <p14:creationId xmlns:p14="http://schemas.microsoft.com/office/powerpoint/2010/main" val="303827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BAD03-4520-454B-AA9C-95E64024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48DD8-C41B-454D-85B7-D3C70C7D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165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123</Words>
  <Application>Microsoft Office PowerPoint</Application>
  <PresentationFormat>Breitbild</PresentationFormat>
  <Paragraphs>32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Netz</vt:lpstr>
      <vt:lpstr>Angular</vt:lpstr>
      <vt:lpstr>Gliederung</vt:lpstr>
      <vt:lpstr>Was ist Angular?</vt:lpstr>
      <vt:lpstr>Module</vt:lpstr>
      <vt:lpstr>Komponenten</vt:lpstr>
      <vt:lpstr>Services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Gabriel Balzer</dc:creator>
  <cp:lastModifiedBy>Gabriel Balzer</cp:lastModifiedBy>
  <cp:revision>1</cp:revision>
  <dcterms:created xsi:type="dcterms:W3CDTF">2020-06-23T12:00:38Z</dcterms:created>
  <dcterms:modified xsi:type="dcterms:W3CDTF">2020-06-23T18:36:51Z</dcterms:modified>
  <cp:contentStatus>Endgültig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