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61" r:id="rId9"/>
    <p:sldId id="262" r:id="rId10"/>
    <p:sldId id="267" r:id="rId11"/>
    <p:sldId id="263" r:id="rId12"/>
    <p:sldId id="264" r:id="rId13"/>
    <p:sldId id="265" r:id="rId14"/>
    <p:sldId id="274" r:id="rId15"/>
    <p:sldId id="275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056B1-AEAD-4114-81D9-080C3852B101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4F9F-93BD-4BC1-B24E-B1057C666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9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A3333-07D2-4F31-A68B-58879E75E6D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BE1D-EB66-4D1F-BC22-FC1C34574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22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07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01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94" y="6311900"/>
            <a:ext cx="1485731" cy="446417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11.12.2019</a:t>
            </a:r>
          </a:p>
        </p:txBody>
      </p:sp>
    </p:spTree>
    <p:extLst>
      <p:ext uri="{BB962C8B-B14F-4D97-AF65-F5344CB8AC3E}">
        <p14:creationId xmlns:p14="http://schemas.microsoft.com/office/powerpoint/2010/main" val="121026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7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8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8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0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503A-41B9-42E4-93A1-2D6BD53D5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0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07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hbw-karlsruhe.myjetbrains.com/youtrack/issue/TQ-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Balzer/hypercasualgame/blob/master/documentation/UC_Settings.md" TargetMode="External"/><Relationship Id="rId2" Type="http://schemas.openxmlformats.org/officeDocument/2006/relationships/hyperlink" Target="https://github.com/GabrielBalzer/hypercasualgame/blob/master/documentation/UC_Mainmenu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abrielBalzer/hypercasualgame/blob/master/documentation/Activity_dia_moveright.png" TargetMode="External"/><Relationship Id="rId5" Type="http://schemas.openxmlformats.org/officeDocument/2006/relationships/hyperlink" Target="https://github.com/GabrielBalzer/hypercasualgame/blob/master/documentation/Activity_dia_jump.png" TargetMode="External"/><Relationship Id="rId4" Type="http://schemas.openxmlformats.org/officeDocument/2006/relationships/hyperlink" Target="https://github.com/GabrielBalzer/hypercasualgame/blob/master/documentation/Activity_dia_storymenu.p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Balzer/hypercasualgame/blob/master/srs.m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brielBalzer/hypercasualgame/blob/master/SAD.doc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hbw-karlsruhe.myjetbrains.com/youtrack/reports/gantt/148-0?view=actual" TargetMode="External"/><Relationship Id="rId2" Type="http://schemas.openxmlformats.org/officeDocument/2006/relationships/hyperlink" Target="https://dhbw-karlsruhe.myjetbrains.com/youtrack/reports/time/141-2?line=issue&amp;print&amp;workType&amp;remaining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hbw-karlsruhe.myjetbrains.com/youtrack/dashboard?id=f29a1b9e-a4f4-4c06-8ad9-c7f0e6cc7e5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6250" y="3271301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b="1" dirty="0" smtClean="0"/>
              <a:t>A </a:t>
            </a:r>
            <a:r>
              <a:rPr lang="de-DE" sz="2800" b="1" dirty="0" err="1" smtClean="0"/>
              <a:t>Sidescroller</a:t>
            </a:r>
            <a:r>
              <a:rPr lang="de-DE" sz="2800" b="1" dirty="0" smtClean="0"/>
              <a:t> Game </a:t>
            </a:r>
            <a:r>
              <a:rPr lang="de-DE" sz="2800" b="1" dirty="0" err="1" smtClean="0"/>
              <a:t>by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Ted‘s</a:t>
            </a:r>
            <a:r>
              <a:rPr lang="de-DE" sz="2800" b="1" dirty="0" smtClean="0"/>
              <a:t> Entertainment</a:t>
            </a:r>
            <a:endParaRPr lang="de-DE" sz="28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05" y="2341664"/>
            <a:ext cx="6855013" cy="385762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41" y="2786577"/>
            <a:ext cx="869717" cy="100437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8" y="987526"/>
            <a:ext cx="6770782" cy="20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Strategy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b="1" dirty="0" smtClean="0"/>
              <a:t>First Level Development:</a:t>
            </a:r>
          </a:p>
          <a:p>
            <a:r>
              <a:rPr lang="de-DE" sz="2100" dirty="0" smtClean="0"/>
              <a:t>Game </a:t>
            </a:r>
            <a:r>
              <a:rPr lang="de-DE" sz="2100" dirty="0" err="1" smtClean="0"/>
              <a:t>for</a:t>
            </a:r>
            <a:r>
              <a:rPr lang="de-DE" sz="2100" dirty="0" smtClean="0"/>
              <a:t> Computer</a:t>
            </a:r>
          </a:p>
          <a:p>
            <a:r>
              <a:rPr lang="de-DE" sz="2100" dirty="0" smtClean="0"/>
              <a:t>1-2 </a:t>
            </a:r>
            <a:r>
              <a:rPr lang="de-DE" sz="2100" dirty="0" err="1" smtClean="0"/>
              <a:t>manually</a:t>
            </a:r>
            <a:r>
              <a:rPr lang="de-DE" sz="2100" dirty="0" smtClean="0"/>
              <a:t> </a:t>
            </a:r>
            <a:r>
              <a:rPr lang="de-DE" sz="2100" dirty="0" err="1" smtClean="0"/>
              <a:t>crafted</a:t>
            </a:r>
            <a:r>
              <a:rPr lang="de-DE" sz="2100" dirty="0" smtClean="0"/>
              <a:t> </a:t>
            </a:r>
            <a:r>
              <a:rPr lang="de-DE" sz="2100" dirty="0"/>
              <a:t>L</a:t>
            </a:r>
            <a:r>
              <a:rPr lang="de-DE" sz="2100" dirty="0" smtClean="0"/>
              <a:t>evels</a:t>
            </a:r>
          </a:p>
          <a:p>
            <a:r>
              <a:rPr lang="de-DE" sz="2100" b="1" dirty="0" smtClean="0"/>
              <a:t>Second Level Development</a:t>
            </a:r>
          </a:p>
          <a:p>
            <a:r>
              <a:rPr lang="de-DE" sz="2100" dirty="0" smtClean="0"/>
              <a:t>Game </a:t>
            </a:r>
            <a:r>
              <a:rPr lang="de-DE" sz="2100" dirty="0" err="1" smtClean="0"/>
              <a:t>for</a:t>
            </a:r>
            <a:r>
              <a:rPr lang="de-DE" sz="2100" dirty="0" smtClean="0"/>
              <a:t> Android Smartphone</a:t>
            </a:r>
          </a:p>
          <a:p>
            <a:r>
              <a:rPr lang="de-DE" sz="2100" dirty="0" smtClean="0"/>
              <a:t>Infinite Mode</a:t>
            </a:r>
          </a:p>
          <a:p>
            <a:r>
              <a:rPr lang="de-DE" sz="2100" dirty="0" smtClean="0"/>
              <a:t>Additional </a:t>
            </a:r>
            <a:r>
              <a:rPr lang="de-DE" sz="2100" dirty="0" err="1" smtClean="0"/>
              <a:t>manually</a:t>
            </a:r>
            <a:r>
              <a:rPr lang="de-DE" sz="2100" dirty="0" smtClean="0"/>
              <a:t> </a:t>
            </a:r>
            <a:r>
              <a:rPr lang="de-DE" sz="2100" dirty="0" err="1" smtClean="0"/>
              <a:t>crafted</a:t>
            </a:r>
            <a:r>
              <a:rPr lang="de-DE" sz="2100" dirty="0" smtClean="0"/>
              <a:t> Levels</a:t>
            </a:r>
          </a:p>
          <a:p>
            <a:r>
              <a:rPr lang="de-DE" sz="2100" b="1" dirty="0" smtClean="0"/>
              <a:t>Third Level Development</a:t>
            </a:r>
          </a:p>
          <a:p>
            <a:r>
              <a:rPr lang="de-DE" sz="2100" dirty="0" err="1" smtClean="0"/>
              <a:t>Automatically</a:t>
            </a:r>
            <a:r>
              <a:rPr lang="de-DE" sz="2100" dirty="0" smtClean="0"/>
              <a:t> </a:t>
            </a:r>
            <a:r>
              <a:rPr lang="de-DE" sz="2100" dirty="0" err="1" smtClean="0"/>
              <a:t>generated</a:t>
            </a:r>
            <a:r>
              <a:rPr lang="de-DE" sz="2100" dirty="0" smtClean="0"/>
              <a:t> Levels</a:t>
            </a:r>
          </a:p>
          <a:p>
            <a:r>
              <a:rPr lang="de-DE" sz="2100" dirty="0" smtClean="0"/>
              <a:t>Store </a:t>
            </a:r>
            <a:r>
              <a:rPr lang="de-DE" sz="2100" dirty="0" err="1" smtClean="0"/>
              <a:t>for</a:t>
            </a:r>
            <a:r>
              <a:rPr lang="de-DE" sz="2100" dirty="0" smtClean="0"/>
              <a:t> </a:t>
            </a:r>
            <a:r>
              <a:rPr lang="de-DE" sz="2100" dirty="0" err="1" smtClean="0"/>
              <a:t>Clothing</a:t>
            </a:r>
            <a:r>
              <a:rPr lang="de-DE" sz="2100" dirty="0" smtClean="0"/>
              <a:t> </a:t>
            </a:r>
            <a:r>
              <a:rPr lang="de-DE" sz="2100" dirty="0" err="1" smtClean="0"/>
              <a:t>and</a:t>
            </a:r>
            <a:r>
              <a:rPr lang="de-DE" sz="2100" dirty="0" smtClean="0"/>
              <a:t> </a:t>
            </a:r>
            <a:r>
              <a:rPr lang="de-DE" sz="2100" dirty="0" err="1" smtClean="0"/>
              <a:t>Weapons</a:t>
            </a:r>
            <a:endParaRPr lang="de-DE" sz="2100" dirty="0" smtClean="0"/>
          </a:p>
          <a:p>
            <a:endParaRPr lang="de-DE" sz="21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8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2053163"/>
            <a:ext cx="5105876" cy="287655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429500" y="4929713"/>
            <a:ext cx="34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https://ak5.picdn.net/shutterstock/videos/7060045/thumb/3.jpg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675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Quality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</p:spPr>
        <p:txBody>
          <a:bodyPr>
            <a:normAutofit/>
          </a:bodyPr>
          <a:lstStyle/>
          <a:p>
            <a:r>
              <a:rPr lang="de-DE" sz="2100" dirty="0" smtClean="0"/>
              <a:t>MVC-</a:t>
            </a:r>
            <a:r>
              <a:rPr lang="de-DE" sz="2100" dirty="0" err="1" smtClean="0"/>
              <a:t>based</a:t>
            </a:r>
            <a:r>
              <a:rPr lang="de-DE" sz="2100" dirty="0" smtClean="0"/>
              <a:t> </a:t>
            </a:r>
            <a:r>
              <a:rPr lang="de-DE" sz="2100" dirty="0" err="1" smtClean="0"/>
              <a:t>Architecture</a:t>
            </a:r>
            <a:r>
              <a:rPr lang="de-DE" sz="2100" dirty="0" smtClean="0"/>
              <a:t> Model</a:t>
            </a:r>
          </a:p>
          <a:p>
            <a:r>
              <a:rPr lang="de-DE" sz="2100" dirty="0" err="1" smtClean="0"/>
              <a:t>Configuration</a:t>
            </a:r>
            <a:r>
              <a:rPr lang="de-DE" sz="2100" dirty="0" smtClean="0"/>
              <a:t> Management (</a:t>
            </a:r>
            <a:r>
              <a:rPr lang="de-DE" sz="2100" dirty="0" smtClean="0">
                <a:hlinkClick r:id="rId2"/>
              </a:rPr>
              <a:t>https://dhbw-karlsruhe.myjetbrains.com/youtrack/issue/TQ-15</a:t>
            </a:r>
            <a:r>
              <a:rPr lang="de-DE" sz="2100" dirty="0" smtClean="0"/>
              <a:t> )</a:t>
            </a:r>
          </a:p>
          <a:p>
            <a:r>
              <a:rPr lang="de-DE" sz="2100" dirty="0" err="1" smtClean="0"/>
              <a:t>Automatically</a:t>
            </a:r>
            <a:r>
              <a:rPr lang="de-DE" sz="2100" dirty="0" smtClean="0"/>
              <a:t> </a:t>
            </a:r>
            <a:r>
              <a:rPr lang="de-DE" sz="2100" dirty="0" err="1" smtClean="0"/>
              <a:t>self-updating</a:t>
            </a:r>
            <a:r>
              <a:rPr lang="de-DE" sz="2100" dirty="0" smtClean="0"/>
              <a:t> </a:t>
            </a:r>
            <a:r>
              <a:rPr lang="de-DE" sz="2100" dirty="0" err="1" smtClean="0"/>
              <a:t>tools</a:t>
            </a:r>
            <a:r>
              <a:rPr lang="de-DE" sz="2100" dirty="0" smtClean="0"/>
              <a:t> (</a:t>
            </a:r>
            <a:r>
              <a:rPr lang="de-DE" sz="2100" dirty="0" err="1" smtClean="0"/>
              <a:t>YouTrack</a:t>
            </a:r>
            <a:r>
              <a:rPr lang="de-DE" sz="2100" dirty="0" smtClean="0"/>
              <a:t>, </a:t>
            </a:r>
            <a:r>
              <a:rPr lang="de-DE" sz="2100" dirty="0" err="1" smtClean="0"/>
              <a:t>GitHub</a:t>
            </a:r>
            <a:r>
              <a:rPr lang="de-DE" sz="2100" dirty="0" smtClean="0"/>
              <a:t>)</a:t>
            </a:r>
            <a:endParaRPr lang="de-DE" sz="2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1" y="1537245"/>
            <a:ext cx="6191250" cy="455399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6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Testing</a:t>
            </a:r>
            <a:endParaRPr lang="de-DE" sz="3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330325"/>
            <a:ext cx="8343900" cy="4693444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537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Technical </a:t>
            </a:r>
            <a:r>
              <a:rPr lang="de-DE" sz="3200" dirty="0" err="1" smtClean="0"/>
              <a:t>Aspects</a:t>
            </a:r>
            <a:endParaRPr lang="de-DE" sz="3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0" y="2466309"/>
            <a:ext cx="2467110" cy="3114420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3667125" y="3570026"/>
            <a:ext cx="1085850" cy="685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26650"/>
            <a:ext cx="6172200" cy="453998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741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Technical </a:t>
            </a:r>
            <a:r>
              <a:rPr lang="de-DE" sz="3200" dirty="0" err="1" smtClean="0"/>
              <a:t>Aspects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smtClean="0"/>
              <a:t>Demo Game </a:t>
            </a:r>
            <a:endParaRPr lang="de-DE" sz="2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82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Technical </a:t>
            </a:r>
            <a:r>
              <a:rPr lang="de-DE" sz="3200" dirty="0" err="1" smtClean="0"/>
              <a:t>Aspects</a:t>
            </a:r>
            <a:r>
              <a:rPr lang="de-DE" sz="3200" dirty="0" smtClean="0"/>
              <a:t> (</a:t>
            </a:r>
            <a:r>
              <a:rPr lang="de-DE" sz="3200" dirty="0" err="1" smtClean="0"/>
              <a:t>Use</a:t>
            </a:r>
            <a:r>
              <a:rPr lang="de-DE" sz="3200" smtClean="0"/>
              <a:t> Cases)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100" dirty="0" smtClean="0"/>
              <a:t>Main Menu:</a:t>
            </a:r>
            <a:endParaRPr lang="de-DE" sz="2100" dirty="0" smtClean="0">
              <a:hlinkClick r:id="rId2"/>
            </a:endParaRPr>
          </a:p>
          <a:p>
            <a:pPr marL="0" indent="0">
              <a:buNone/>
            </a:pPr>
            <a:r>
              <a:rPr lang="de-DE" sz="2100" dirty="0" smtClean="0">
                <a:hlinkClick r:id="rId2"/>
              </a:rPr>
              <a:t>https://github.com/GabrielBalzer/hypercasualgame/blob/master/documentation/UC_Mainmenu.md</a:t>
            </a:r>
            <a:r>
              <a:rPr lang="de-DE" sz="2100" dirty="0" smtClean="0"/>
              <a:t> </a:t>
            </a:r>
          </a:p>
          <a:p>
            <a:pPr marL="0" indent="0">
              <a:buNone/>
            </a:pPr>
            <a:r>
              <a:rPr lang="de-DE" sz="2100" dirty="0" smtClean="0"/>
              <a:t>Settings:</a:t>
            </a:r>
          </a:p>
          <a:p>
            <a:pPr marL="0" indent="0">
              <a:buNone/>
            </a:pPr>
            <a:r>
              <a:rPr lang="de-DE" sz="2100" dirty="0" smtClean="0">
                <a:hlinkClick r:id="rId3"/>
              </a:rPr>
              <a:t>https://github.com/GabrielBalzer/hypercasualgame/blob/master/documentation/UC_Settings.md</a:t>
            </a:r>
            <a:r>
              <a:rPr lang="de-DE" sz="2100" dirty="0" smtClean="0"/>
              <a:t> </a:t>
            </a:r>
          </a:p>
          <a:p>
            <a:pPr marL="0" indent="0">
              <a:buNone/>
            </a:pPr>
            <a:r>
              <a:rPr lang="de-DE" sz="2100" dirty="0" smtClean="0"/>
              <a:t>Story Menu: </a:t>
            </a:r>
          </a:p>
          <a:p>
            <a:pPr marL="0" indent="0">
              <a:buNone/>
            </a:pPr>
            <a:r>
              <a:rPr lang="de-DE" sz="2100" dirty="0" smtClean="0">
                <a:hlinkClick r:id="rId4"/>
              </a:rPr>
              <a:t>https://github.com/GabrielBalzer/hypercasualgame/blob/master/documentation/Activity_dia_storymenu.png</a:t>
            </a:r>
            <a:r>
              <a:rPr lang="de-DE" sz="2100" dirty="0" smtClean="0"/>
              <a:t> </a:t>
            </a:r>
          </a:p>
          <a:p>
            <a:pPr marL="0" indent="0">
              <a:buNone/>
            </a:pPr>
            <a:r>
              <a:rPr lang="de-DE" sz="2100" dirty="0" smtClean="0"/>
              <a:t>Jump: </a:t>
            </a:r>
          </a:p>
          <a:p>
            <a:pPr marL="0" indent="0">
              <a:buNone/>
            </a:pPr>
            <a:r>
              <a:rPr lang="de-DE" sz="2100" dirty="0" smtClean="0">
                <a:hlinkClick r:id="rId5"/>
              </a:rPr>
              <a:t>https://github.com/GabrielBalzer/hypercasualgame/blob/master/documentation/Activity_dia_jump.png</a:t>
            </a:r>
            <a:r>
              <a:rPr lang="de-DE" sz="2100" dirty="0" smtClean="0"/>
              <a:t> </a:t>
            </a:r>
          </a:p>
          <a:p>
            <a:pPr marL="0" indent="0">
              <a:buNone/>
            </a:pPr>
            <a:r>
              <a:rPr lang="de-DE" sz="2100" dirty="0" smtClean="0"/>
              <a:t>Move </a:t>
            </a:r>
            <a:r>
              <a:rPr lang="de-DE" sz="2100" dirty="0" err="1" smtClean="0"/>
              <a:t>Right</a:t>
            </a:r>
            <a:r>
              <a:rPr lang="de-DE" sz="2100" dirty="0" smtClean="0"/>
              <a:t>:</a:t>
            </a:r>
          </a:p>
          <a:p>
            <a:pPr marL="0" indent="0">
              <a:buNone/>
            </a:pPr>
            <a:r>
              <a:rPr lang="de-DE" sz="2100" dirty="0" smtClean="0">
                <a:hlinkClick r:id="rId6"/>
              </a:rPr>
              <a:t>https://github.com/GabrielBalzer/hypercasualgame/blob/master/documentation/Activity_dia_moveright.png</a:t>
            </a:r>
            <a:r>
              <a:rPr lang="de-DE" sz="2100" dirty="0" smtClean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351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6" b="28364"/>
          <a:stretch/>
        </p:blipFill>
        <p:spPr>
          <a:xfrm>
            <a:off x="3175063" y="365125"/>
            <a:ext cx="5435537" cy="5543551"/>
          </a:xfrm>
          <a:ln>
            <a:solidFill>
              <a:schemeClr val="tx1"/>
            </a:solidFill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14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71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Abstract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err="1" smtClean="0"/>
              <a:t>Reflect</a:t>
            </a:r>
            <a:r>
              <a:rPr lang="de-DE" sz="2100" dirty="0" smtClean="0"/>
              <a:t> </a:t>
            </a:r>
            <a:r>
              <a:rPr lang="de-DE" sz="2100" dirty="0" err="1" smtClean="0"/>
              <a:t>Idea</a:t>
            </a:r>
            <a:endParaRPr lang="de-DE" sz="2100" dirty="0" smtClean="0"/>
          </a:p>
          <a:p>
            <a:r>
              <a:rPr lang="de-DE" sz="2100" dirty="0" smtClean="0"/>
              <a:t>Management</a:t>
            </a:r>
          </a:p>
          <a:p>
            <a:r>
              <a:rPr lang="de-DE" sz="2100" dirty="0" err="1" smtClean="0"/>
              <a:t>Methodology</a:t>
            </a:r>
            <a:endParaRPr lang="de-DE" sz="2100" dirty="0" smtClean="0"/>
          </a:p>
          <a:p>
            <a:r>
              <a:rPr lang="de-DE" sz="2100" dirty="0" err="1" smtClean="0"/>
              <a:t>Strategy</a:t>
            </a:r>
            <a:endParaRPr lang="de-DE" sz="2100" dirty="0" smtClean="0"/>
          </a:p>
          <a:p>
            <a:r>
              <a:rPr lang="de-DE" sz="2100" dirty="0" smtClean="0"/>
              <a:t>Quality</a:t>
            </a:r>
          </a:p>
          <a:p>
            <a:r>
              <a:rPr lang="de-DE" sz="2100" dirty="0" err="1" smtClean="0"/>
              <a:t>Testing</a:t>
            </a:r>
            <a:endParaRPr lang="de-DE" sz="2100" dirty="0" smtClean="0"/>
          </a:p>
          <a:p>
            <a:r>
              <a:rPr lang="de-DE" sz="2100" dirty="0" smtClean="0"/>
              <a:t>Technical </a:t>
            </a:r>
            <a:r>
              <a:rPr lang="de-DE" sz="2100" dirty="0" err="1" smtClean="0"/>
              <a:t>Aspects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14541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Reflect</a:t>
            </a:r>
            <a:r>
              <a:rPr lang="de-DE" sz="3200" dirty="0" smtClean="0"/>
              <a:t> </a:t>
            </a:r>
            <a:r>
              <a:rPr lang="de-DE" sz="3200" dirty="0" err="1" smtClean="0"/>
              <a:t>Idea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err="1" smtClean="0"/>
              <a:t>Sidescroller</a:t>
            </a:r>
            <a:r>
              <a:rPr lang="de-DE" sz="2100" dirty="0" smtClean="0"/>
              <a:t> </a:t>
            </a:r>
            <a:r>
              <a:rPr lang="de-DE" sz="2100" dirty="0" err="1" smtClean="0"/>
              <a:t>game</a:t>
            </a:r>
            <a:r>
              <a:rPr lang="de-DE" sz="2100" dirty="0" smtClean="0"/>
              <a:t> </a:t>
            </a:r>
          </a:p>
          <a:p>
            <a:r>
              <a:rPr lang="de-DE" sz="2100" dirty="0" smtClean="0"/>
              <a:t>Main </a:t>
            </a:r>
            <a:r>
              <a:rPr lang="de-DE" sz="2100" dirty="0" err="1" smtClean="0"/>
              <a:t>character</a:t>
            </a:r>
            <a:r>
              <a:rPr lang="de-DE" sz="2100" dirty="0" smtClean="0"/>
              <a:t> </a:t>
            </a:r>
          </a:p>
          <a:p>
            <a:r>
              <a:rPr lang="de-DE" sz="2100" dirty="0" err="1" smtClean="0"/>
              <a:t>Enjoyable</a:t>
            </a:r>
            <a:r>
              <a:rPr lang="de-DE" sz="2100" dirty="0"/>
              <a:t> </a:t>
            </a:r>
            <a:r>
              <a:rPr lang="de-DE" sz="2100" dirty="0" err="1" smtClean="0"/>
              <a:t>and</a:t>
            </a:r>
            <a:r>
              <a:rPr lang="de-DE" sz="2100" dirty="0" smtClean="0"/>
              <a:t> simple </a:t>
            </a:r>
            <a:r>
              <a:rPr lang="de-DE" sz="2100" dirty="0" err="1" smtClean="0"/>
              <a:t>game</a:t>
            </a:r>
            <a:endParaRPr lang="de-DE" sz="2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1350"/>
            <a:ext cx="4652989" cy="29051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3181350"/>
            <a:ext cx="5810250" cy="2905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562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Management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smtClean="0"/>
              <a:t>Rational Unified </a:t>
            </a:r>
            <a:r>
              <a:rPr lang="de-DE" sz="2100" dirty="0" err="1" smtClean="0"/>
              <a:t>Process</a:t>
            </a:r>
            <a:r>
              <a:rPr lang="de-DE" sz="2100" dirty="0" smtClean="0"/>
              <a:t> (RUP)</a:t>
            </a:r>
            <a:endParaRPr lang="de-DE" sz="1700" dirty="0" smtClean="0"/>
          </a:p>
          <a:p>
            <a:r>
              <a:rPr lang="de-DE" sz="2100" dirty="0" err="1" smtClean="0"/>
              <a:t>YouTrack</a:t>
            </a:r>
            <a:endParaRPr lang="de-DE" sz="2100" dirty="0" smtClean="0"/>
          </a:p>
          <a:p>
            <a:pPr lvl="1"/>
            <a:r>
              <a:rPr lang="de-DE" sz="2100" dirty="0" smtClean="0"/>
              <a:t>Time Management</a:t>
            </a:r>
          </a:p>
          <a:p>
            <a:pPr lvl="1"/>
            <a:r>
              <a:rPr lang="de-DE" sz="2100" dirty="0" smtClean="0"/>
              <a:t>Quality Management</a:t>
            </a:r>
          </a:p>
          <a:p>
            <a:pPr lvl="1"/>
            <a:r>
              <a:rPr lang="de-DE" sz="2100" dirty="0" smtClean="0"/>
              <a:t>Change Management</a:t>
            </a:r>
          </a:p>
          <a:p>
            <a:pPr lvl="1"/>
            <a:r>
              <a:rPr lang="de-DE" sz="2100" dirty="0" err="1" smtClean="0"/>
              <a:t>Issue</a:t>
            </a:r>
            <a:r>
              <a:rPr lang="de-DE" sz="2100" dirty="0" smtClean="0"/>
              <a:t> Management</a:t>
            </a:r>
          </a:p>
          <a:p>
            <a:pPr lvl="1"/>
            <a:r>
              <a:rPr lang="de-DE" sz="2100" dirty="0" err="1" smtClean="0"/>
              <a:t>Procedure</a:t>
            </a:r>
            <a:r>
              <a:rPr lang="de-DE" sz="2100" dirty="0" smtClean="0"/>
              <a:t> Management</a:t>
            </a:r>
          </a:p>
          <a:p>
            <a:r>
              <a:rPr lang="de-DE" sz="2100" dirty="0" smtClean="0">
                <a:hlinkClick r:id="rId3"/>
              </a:rPr>
              <a:t>SRS</a:t>
            </a:r>
            <a:r>
              <a:rPr lang="de-DE" sz="2100" dirty="0" smtClean="0"/>
              <a:t>- </a:t>
            </a:r>
            <a:r>
              <a:rPr lang="de-DE" sz="2100" dirty="0" err="1" smtClean="0"/>
              <a:t>and</a:t>
            </a:r>
            <a:r>
              <a:rPr lang="de-DE" sz="2100" dirty="0" smtClean="0"/>
              <a:t> </a:t>
            </a:r>
            <a:r>
              <a:rPr lang="de-DE" sz="2100" dirty="0" smtClean="0">
                <a:hlinkClick r:id="rId4"/>
              </a:rPr>
              <a:t>SAD</a:t>
            </a:r>
            <a:r>
              <a:rPr lang="de-DE" sz="2100" dirty="0" smtClean="0"/>
              <a:t>-file</a:t>
            </a:r>
            <a:r>
              <a:rPr lang="de-DE" sz="2500" dirty="0" smtClean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89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3731"/>
            <a:ext cx="10839450" cy="42412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Gerader Verbinder 9"/>
          <p:cNvCxnSpPr/>
          <p:nvPr/>
        </p:nvCxnSpPr>
        <p:spPr>
          <a:xfrm>
            <a:off x="1962150" y="2133600"/>
            <a:ext cx="0" cy="320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8524875" y="2124075"/>
            <a:ext cx="0" cy="320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529763" y="2227089"/>
            <a:ext cx="81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Dezember</a:t>
            </a:r>
            <a:endParaRPr lang="de-DE" sz="9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833938" y="2227089"/>
            <a:ext cx="81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November</a:t>
            </a:r>
            <a:endParaRPr lang="de-DE" sz="9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672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4</a:t>
            </a:r>
            <a:endParaRPr lang="de-DE" sz="1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53" y="437466"/>
            <a:ext cx="7274095" cy="5890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49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70212" y="4753616"/>
            <a:ext cx="9496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hlinkClick r:id="rId2"/>
              </a:rPr>
              <a:t>https://dhbw-karlsruhe.myjetbrains.com/youtrack/reports/time/141-2?line=issue&amp;print&amp;workType&amp;remainingTime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hlinkClick r:id="rId3"/>
              </a:rPr>
              <a:t>https://dhbw-karlsruhe.myjetbrains.com/youtrack/reports/gantt/148-0?view=actual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2" y="804863"/>
            <a:ext cx="10851575" cy="3509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98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Methodology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100" dirty="0" err="1" smtClean="0"/>
              <a:t>Agility</a:t>
            </a:r>
            <a:r>
              <a:rPr lang="de-DE" sz="2100" dirty="0" smtClean="0"/>
              <a:t> </a:t>
            </a:r>
          </a:p>
          <a:p>
            <a:r>
              <a:rPr lang="de-DE" sz="2100" dirty="0" err="1" smtClean="0"/>
              <a:t>Scrum</a:t>
            </a:r>
            <a:r>
              <a:rPr lang="de-DE" sz="2100" dirty="0" err="1"/>
              <a:t>-</a:t>
            </a:r>
            <a:r>
              <a:rPr lang="de-DE" sz="2100" dirty="0" err="1" smtClean="0"/>
              <a:t>based</a:t>
            </a:r>
            <a:r>
              <a:rPr lang="de-DE" sz="2100" dirty="0" smtClean="0"/>
              <a:t> Management</a:t>
            </a:r>
          </a:p>
          <a:p>
            <a:pPr marL="0" indent="0">
              <a:buNone/>
            </a:pPr>
            <a:r>
              <a:rPr lang="de-DE" sz="2100" dirty="0" smtClean="0"/>
              <a:t>(</a:t>
            </a:r>
            <a:r>
              <a:rPr lang="de-DE" sz="2100" dirty="0" smtClean="0">
                <a:hlinkClick r:id="rId2"/>
              </a:rPr>
              <a:t>https://dhbw-karlsruhe.myjetbrains.com/youtrack/dashboard?id=f29a1b9e-a4f4-4c06-8ad9-c7f0e6cc7e58</a:t>
            </a:r>
            <a:r>
              <a:rPr lang="de-DE" sz="2100" dirty="0" smtClean="0"/>
              <a:t> )</a:t>
            </a:r>
            <a:endParaRPr lang="de-DE" sz="2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24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Strategy</a:t>
            </a:r>
            <a:endParaRPr lang="de-DE" sz="320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1153"/>
              </p:ext>
            </p:extLst>
          </p:nvPr>
        </p:nvGraphicFramePr>
        <p:xfrm>
          <a:off x="838200" y="1825625"/>
          <a:ext cx="523875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0">
                  <a:extLst>
                    <a:ext uri="{9D8B030D-6E8A-4147-A177-3AD203B41FA5}">
                      <a16:colId xmlns:a16="http://schemas.microsoft.com/office/drawing/2014/main" val="174143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100" b="1" dirty="0" err="1" smtClean="0"/>
                        <a:t>short</a:t>
                      </a:r>
                      <a:r>
                        <a:rPr lang="de-DE" sz="2100" b="1" dirty="0" smtClean="0"/>
                        <a:t>-term</a:t>
                      </a:r>
                      <a:endParaRPr lang="de-DE" sz="2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100" dirty="0" smtClean="0"/>
                        <a:t>Blog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100" dirty="0" err="1" smtClean="0"/>
                        <a:t>Continue</a:t>
                      </a:r>
                      <a:r>
                        <a:rPr lang="de-DE" sz="2100" baseline="0" dirty="0" smtClean="0"/>
                        <a:t> Development</a:t>
                      </a:r>
                      <a:endParaRPr lang="de-D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75372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12" y="1825625"/>
            <a:ext cx="5016723" cy="3375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/>
          <p:cNvSpPr/>
          <p:nvPr/>
        </p:nvSpPr>
        <p:spPr>
          <a:xfrm>
            <a:off x="6577012" y="5336381"/>
            <a:ext cx="5133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https://enterprisecraftsmanship.com/images/2017/2017-08-17-2.png </a:t>
            </a:r>
            <a:endParaRPr lang="de-DE" sz="140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61422"/>
              </p:ext>
            </p:extLst>
          </p:nvPr>
        </p:nvGraphicFramePr>
        <p:xfrm>
          <a:off x="838200" y="3418364"/>
          <a:ext cx="5238750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0">
                  <a:extLst>
                    <a:ext uri="{9D8B030D-6E8A-4147-A177-3AD203B41FA5}">
                      <a16:colId xmlns:a16="http://schemas.microsoft.com/office/drawing/2014/main" val="388941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100" b="1" dirty="0" err="1" smtClean="0"/>
                        <a:t>long</a:t>
                      </a:r>
                      <a:r>
                        <a:rPr lang="de-DE" sz="2100" b="1" dirty="0" smtClean="0"/>
                        <a:t>-term</a:t>
                      </a:r>
                      <a:endParaRPr lang="de-DE" sz="2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99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100" dirty="0" smtClean="0"/>
                        <a:t>Blog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100" dirty="0" err="1" smtClean="0"/>
                        <a:t>Scrum</a:t>
                      </a:r>
                      <a:endParaRPr lang="de-DE" sz="21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100" dirty="0" smtClean="0"/>
                        <a:t>Small</a:t>
                      </a:r>
                      <a:r>
                        <a:rPr lang="de-DE" sz="2100" baseline="0" dirty="0" smtClean="0"/>
                        <a:t> </a:t>
                      </a:r>
                      <a:r>
                        <a:rPr lang="de-DE" sz="2100" baseline="0" dirty="0" err="1" smtClean="0"/>
                        <a:t>steps</a:t>
                      </a:r>
                      <a:r>
                        <a:rPr lang="de-DE" sz="2100" baseline="0" dirty="0" smtClean="0"/>
                        <a:t> </a:t>
                      </a:r>
                      <a:r>
                        <a:rPr lang="de-DE" sz="2100" baseline="0" dirty="0" err="1" smtClean="0"/>
                        <a:t>for</a:t>
                      </a:r>
                      <a:r>
                        <a:rPr lang="de-DE" sz="2100" baseline="0" dirty="0" smtClean="0"/>
                        <a:t> </a:t>
                      </a:r>
                      <a:r>
                        <a:rPr lang="de-DE" sz="2100" baseline="0" dirty="0" err="1" smtClean="0"/>
                        <a:t>great</a:t>
                      </a:r>
                      <a:r>
                        <a:rPr lang="de-DE" sz="2100" baseline="0" dirty="0" smtClean="0"/>
                        <a:t> </a:t>
                      </a:r>
                      <a:r>
                        <a:rPr lang="de-DE" sz="2100" baseline="0" dirty="0" err="1" smtClean="0"/>
                        <a:t>efficiency</a:t>
                      </a:r>
                      <a:endParaRPr lang="de-DE" sz="21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100" baseline="0" dirty="0" err="1" smtClean="0"/>
                        <a:t>Regularity</a:t>
                      </a:r>
                      <a:endParaRPr lang="de-D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4317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923925" y="6385023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11.12.2019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0506075" y="6413698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72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100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Abstract</vt:lpstr>
      <vt:lpstr>Reflect Idea</vt:lpstr>
      <vt:lpstr>Management</vt:lpstr>
      <vt:lpstr>PowerPoint-Präsentation</vt:lpstr>
      <vt:lpstr>PowerPoint-Präsentation</vt:lpstr>
      <vt:lpstr>PowerPoint-Präsentation</vt:lpstr>
      <vt:lpstr>Methodology</vt:lpstr>
      <vt:lpstr>Strategy</vt:lpstr>
      <vt:lpstr>Strategy</vt:lpstr>
      <vt:lpstr>Quality</vt:lpstr>
      <vt:lpstr>Testing</vt:lpstr>
      <vt:lpstr>Technical Aspects</vt:lpstr>
      <vt:lpstr>Technical Aspects</vt:lpstr>
      <vt:lpstr>Technical Aspects (Use Cases)</vt:lpstr>
      <vt:lpstr>PowerPoint-Präsentation</vt:lpstr>
    </vt:vector>
  </TitlesOfParts>
  <Company>Baumer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Ted‘s Quest</dc:title>
  <dc:creator>Fleig Michaela</dc:creator>
  <cp:lastModifiedBy>Fleig Michaela</cp:lastModifiedBy>
  <cp:revision>35</cp:revision>
  <dcterms:created xsi:type="dcterms:W3CDTF">2019-12-10T12:22:00Z</dcterms:created>
  <dcterms:modified xsi:type="dcterms:W3CDTF">2019-12-10T21:37:27Z</dcterms:modified>
</cp:coreProperties>
</file>