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T Sans"/>
      <p:regular r:id="rId10"/>
      <p:bold r:id="rId11"/>
      <p:italic r:id="rId12"/>
      <p:boldItalic r:id="rId13"/>
    </p:embeddedFont>
    <p:embeddedFont>
      <p:font typeface="Ex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TSans-bold.fntdata"/><Relationship Id="rId10" Type="http://schemas.openxmlformats.org/officeDocument/2006/relationships/font" Target="fonts/PTSans-regular.fntdata"/><Relationship Id="rId13" Type="http://schemas.openxmlformats.org/officeDocument/2006/relationships/font" Target="fonts/PTSans-boldItalic.fntdata"/><Relationship Id="rId12" Type="http://schemas.openxmlformats.org/officeDocument/2006/relationships/font" Target="fonts/PTSans-italic.fntdata"/><Relationship Id="rId15" Type="http://schemas.openxmlformats.org/officeDocument/2006/relationships/font" Target="fonts/Exo-bold.fntdata"/><Relationship Id="rId14" Type="http://schemas.openxmlformats.org/officeDocument/2006/relationships/font" Target="fonts/Exo-regular.fntdata"/><Relationship Id="rId17" Type="http://schemas.openxmlformats.org/officeDocument/2006/relationships/font" Target="fonts/Exo-boldItalic.fntdata"/><Relationship Id="rId16" Type="http://schemas.openxmlformats.org/officeDocument/2006/relationships/font" Target="fonts/Ex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79e022cc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79e022cc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1f79e022c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1f79e022c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f79e022c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1f79e022c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2948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2995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DATABASE</a:t>
            </a:r>
            <a:endParaRPr sz="1600"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823625"/>
            <a:ext cx="650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Projeto mobile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	Sumário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19" name="Google Shape;2719;p3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Banco da tela de cadastros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	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Banco da tela de login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Banco da tela de postagens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	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grpSp>
        <p:nvGrpSpPr>
          <p:cNvPr id="2720" name="Google Shape;2720;p3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1" name="Google Shape;2721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2" name="Google Shape;27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500" y="0"/>
            <a:ext cx="9230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3" name="Google Shape;2733;p32"/>
          <p:cNvSpPr/>
          <p:nvPr/>
        </p:nvSpPr>
        <p:spPr>
          <a:xfrm>
            <a:off x="157725" y="2330100"/>
            <a:ext cx="1343100" cy="16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9" name="Google Shape;27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-61050"/>
            <a:ext cx="9455923" cy="5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0" name="Google Shape;2740;p33"/>
          <p:cNvSpPr/>
          <p:nvPr/>
        </p:nvSpPr>
        <p:spPr>
          <a:xfrm>
            <a:off x="157725" y="2596800"/>
            <a:ext cx="1343100" cy="16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6" name="Google Shape;27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075" y="0"/>
            <a:ext cx="9246076" cy="538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7" name="Google Shape;2747;p34"/>
          <p:cNvSpPr/>
          <p:nvPr/>
        </p:nvSpPr>
        <p:spPr>
          <a:xfrm>
            <a:off x="166325" y="2810175"/>
            <a:ext cx="1343100" cy="16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