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DB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31842"/>
            <a:ext cx="9143981" cy="411164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65626" y="365626"/>
            <a:ext cx="8595995" cy="4595495"/>
          </a:xfrm>
          <a:custGeom>
            <a:avLst/>
            <a:gdLst/>
            <a:ahLst/>
            <a:cxnLst/>
            <a:rect l="l" t="t" r="r" b="b"/>
            <a:pathLst>
              <a:path w="8595995" h="4595495">
                <a:moveTo>
                  <a:pt x="72" y="72"/>
                </a:moveTo>
                <a:lnTo>
                  <a:pt x="8595655" y="72"/>
                </a:lnTo>
                <a:lnTo>
                  <a:pt x="8595655" y="4595163"/>
                </a:lnTo>
                <a:lnTo>
                  <a:pt x="72" y="4595163"/>
                </a:lnTo>
                <a:lnTo>
                  <a:pt x="72" y="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74126" y="274126"/>
            <a:ext cx="8595995" cy="4595495"/>
          </a:xfrm>
          <a:custGeom>
            <a:avLst/>
            <a:gdLst/>
            <a:ahLst/>
            <a:cxnLst/>
            <a:rect l="l" t="t" r="r" b="b"/>
            <a:pathLst>
              <a:path w="8595995" h="4595495">
                <a:moveTo>
                  <a:pt x="72" y="72"/>
                </a:moveTo>
                <a:lnTo>
                  <a:pt x="8595655" y="72"/>
                </a:lnTo>
                <a:lnTo>
                  <a:pt x="8595655" y="4595163"/>
                </a:lnTo>
                <a:lnTo>
                  <a:pt x="72" y="4595163"/>
                </a:lnTo>
                <a:lnTo>
                  <a:pt x="72" y="72"/>
                </a:lnTo>
                <a:close/>
              </a:path>
            </a:pathLst>
          </a:custGeom>
          <a:solidFill>
            <a:srgbClr val="FBF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4126" y="274126"/>
            <a:ext cx="8595995" cy="4595495"/>
          </a:xfrm>
          <a:custGeom>
            <a:avLst/>
            <a:gdLst/>
            <a:ahLst/>
            <a:cxnLst/>
            <a:rect l="l" t="t" r="r" b="b"/>
            <a:pathLst>
              <a:path w="8595995" h="4595495">
                <a:moveTo>
                  <a:pt x="72" y="72"/>
                </a:moveTo>
                <a:lnTo>
                  <a:pt x="8595655" y="72"/>
                </a:lnTo>
                <a:lnTo>
                  <a:pt x="8595655" y="4595163"/>
                </a:lnTo>
                <a:lnTo>
                  <a:pt x="72" y="4595163"/>
                </a:lnTo>
                <a:lnTo>
                  <a:pt x="72" y="72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74199" y="625621"/>
            <a:ext cx="8595995" cy="28575"/>
          </a:xfrm>
          <a:custGeom>
            <a:avLst/>
            <a:gdLst/>
            <a:ahLst/>
            <a:cxnLst/>
            <a:rect l="l" t="t" r="r" b="b"/>
            <a:pathLst>
              <a:path w="8595995" h="28575">
                <a:moveTo>
                  <a:pt x="0" y="0"/>
                </a:moveTo>
                <a:lnTo>
                  <a:pt x="8595882" y="0"/>
                </a:lnTo>
                <a:lnTo>
                  <a:pt x="8595882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925083" y="365549"/>
            <a:ext cx="853440" cy="183515"/>
          </a:xfrm>
          <a:custGeom>
            <a:avLst/>
            <a:gdLst/>
            <a:ahLst/>
            <a:cxnLst/>
            <a:rect l="l" t="t" r="r" b="b"/>
            <a:pathLst>
              <a:path w="853440" h="183515">
                <a:moveTo>
                  <a:pt x="670198" y="0"/>
                </a:moveTo>
                <a:lnTo>
                  <a:pt x="853198" y="182999"/>
                </a:lnTo>
              </a:path>
              <a:path w="853440" h="183515">
                <a:moveTo>
                  <a:pt x="853198" y="0"/>
                </a:moveTo>
                <a:lnTo>
                  <a:pt x="670198" y="182999"/>
                </a:lnTo>
              </a:path>
              <a:path w="853440" h="183515">
                <a:moveTo>
                  <a:pt x="350099" y="0"/>
                </a:moveTo>
                <a:lnTo>
                  <a:pt x="533098" y="0"/>
                </a:lnTo>
                <a:lnTo>
                  <a:pt x="533098" y="182999"/>
                </a:lnTo>
                <a:lnTo>
                  <a:pt x="350099" y="182999"/>
                </a:lnTo>
                <a:lnTo>
                  <a:pt x="350099" y="0"/>
                </a:lnTo>
                <a:close/>
              </a:path>
              <a:path w="853440" h="183515">
                <a:moveTo>
                  <a:pt x="0" y="182999"/>
                </a:moveTo>
                <a:lnTo>
                  <a:pt x="212999" y="1829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54034" y="718366"/>
            <a:ext cx="3837940" cy="6270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0673" y="1841734"/>
            <a:ext cx="8191500" cy="1515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DB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1842"/>
            <a:ext cx="9143981" cy="411164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81127" y="520658"/>
            <a:ext cx="7336790" cy="4261485"/>
            <a:chOff x="1181127" y="520658"/>
            <a:chExt cx="7336790" cy="4261485"/>
          </a:xfrm>
        </p:grpSpPr>
        <p:sp>
          <p:nvSpPr>
            <p:cNvPr id="5" name="object 5"/>
            <p:cNvSpPr/>
            <p:nvPr/>
          </p:nvSpPr>
          <p:spPr>
            <a:xfrm>
              <a:off x="2116723" y="626446"/>
              <a:ext cx="6401435" cy="3658235"/>
            </a:xfrm>
            <a:custGeom>
              <a:avLst/>
              <a:gdLst/>
              <a:ahLst/>
              <a:cxnLst/>
              <a:rect l="l" t="t" r="r" b="b"/>
              <a:pathLst>
                <a:path w="6401434" h="3658235">
                  <a:moveTo>
                    <a:pt x="52" y="52"/>
                  </a:moveTo>
                  <a:lnTo>
                    <a:pt x="6400834" y="52"/>
                  </a:lnTo>
                  <a:lnTo>
                    <a:pt x="6400834" y="3657645"/>
                  </a:lnTo>
                  <a:lnTo>
                    <a:pt x="52" y="3657645"/>
                  </a:lnTo>
                  <a:lnTo>
                    <a:pt x="52" y="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5223" y="534946"/>
              <a:ext cx="6401435" cy="3658235"/>
            </a:xfrm>
            <a:custGeom>
              <a:avLst/>
              <a:gdLst/>
              <a:ahLst/>
              <a:cxnLst/>
              <a:rect l="l" t="t" r="r" b="b"/>
              <a:pathLst>
                <a:path w="6401434" h="3658235">
                  <a:moveTo>
                    <a:pt x="52" y="52"/>
                  </a:moveTo>
                  <a:lnTo>
                    <a:pt x="6400834" y="52"/>
                  </a:lnTo>
                  <a:lnTo>
                    <a:pt x="6400834" y="3657645"/>
                  </a:lnTo>
                  <a:lnTo>
                    <a:pt x="52" y="3657645"/>
                  </a:lnTo>
                  <a:lnTo>
                    <a:pt x="52" y="52"/>
                  </a:lnTo>
                  <a:close/>
                </a:path>
              </a:pathLst>
            </a:custGeom>
            <a:solidFill>
              <a:srgbClr val="FBF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25223" y="534946"/>
              <a:ext cx="6401435" cy="3658235"/>
            </a:xfrm>
            <a:custGeom>
              <a:avLst/>
              <a:gdLst/>
              <a:ahLst/>
              <a:cxnLst/>
              <a:rect l="l" t="t" r="r" b="b"/>
              <a:pathLst>
                <a:path w="6401434" h="3658235">
                  <a:moveTo>
                    <a:pt x="52" y="52"/>
                  </a:moveTo>
                  <a:lnTo>
                    <a:pt x="6400834" y="52"/>
                  </a:lnTo>
                  <a:lnTo>
                    <a:pt x="6400834" y="3657645"/>
                  </a:lnTo>
                  <a:lnTo>
                    <a:pt x="52" y="3657645"/>
                  </a:lnTo>
                  <a:lnTo>
                    <a:pt x="52" y="52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99109" y="900698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59">
                  <a:moveTo>
                    <a:pt x="0" y="0"/>
                  </a:moveTo>
                  <a:lnTo>
                    <a:pt x="327549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31909" y="626336"/>
              <a:ext cx="503555" cy="183515"/>
            </a:xfrm>
            <a:custGeom>
              <a:avLst/>
              <a:gdLst/>
              <a:ahLst/>
              <a:cxnLst/>
              <a:rect l="l" t="t" r="r" b="b"/>
              <a:pathLst>
                <a:path w="503554" h="183515">
                  <a:moveTo>
                    <a:pt x="320249" y="0"/>
                  </a:moveTo>
                  <a:lnTo>
                    <a:pt x="503248" y="182999"/>
                  </a:lnTo>
                </a:path>
                <a:path w="503554" h="183515">
                  <a:moveTo>
                    <a:pt x="503248" y="0"/>
                  </a:moveTo>
                  <a:lnTo>
                    <a:pt x="320249" y="182999"/>
                  </a:lnTo>
                </a:path>
                <a:path w="503554" h="183515">
                  <a:moveTo>
                    <a:pt x="0" y="0"/>
                  </a:moveTo>
                  <a:lnTo>
                    <a:pt x="182999" y="0"/>
                  </a:lnTo>
                  <a:lnTo>
                    <a:pt x="182999" y="182999"/>
                  </a:lnTo>
                  <a:lnTo>
                    <a:pt x="0" y="1829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94097" y="841465"/>
              <a:ext cx="6903720" cy="3940810"/>
            </a:xfrm>
            <a:custGeom>
              <a:avLst/>
              <a:gdLst/>
              <a:ahLst/>
              <a:cxnLst/>
              <a:rect l="l" t="t" r="r" b="b"/>
              <a:pathLst>
                <a:path w="6903720" h="3940810">
                  <a:moveTo>
                    <a:pt x="59" y="57"/>
                  </a:moveTo>
                  <a:lnTo>
                    <a:pt x="6903636" y="57"/>
                  </a:lnTo>
                  <a:lnTo>
                    <a:pt x="6903636" y="3940549"/>
                  </a:lnTo>
                  <a:lnTo>
                    <a:pt x="59" y="3940549"/>
                  </a:lnTo>
                  <a:lnTo>
                    <a:pt x="59" y="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95415" y="742891"/>
              <a:ext cx="6903720" cy="3940810"/>
            </a:xfrm>
            <a:custGeom>
              <a:avLst/>
              <a:gdLst/>
              <a:ahLst/>
              <a:cxnLst/>
              <a:rect l="l" t="t" r="r" b="b"/>
              <a:pathLst>
                <a:path w="6903720" h="3940810">
                  <a:moveTo>
                    <a:pt x="57" y="57"/>
                  </a:moveTo>
                  <a:lnTo>
                    <a:pt x="6903643" y="57"/>
                  </a:lnTo>
                  <a:lnTo>
                    <a:pt x="6903643" y="3940549"/>
                  </a:lnTo>
                  <a:lnTo>
                    <a:pt x="57" y="3940549"/>
                  </a:lnTo>
                  <a:lnTo>
                    <a:pt x="57" y="57"/>
                  </a:lnTo>
                  <a:close/>
                </a:path>
              </a:pathLst>
            </a:custGeom>
            <a:solidFill>
              <a:srgbClr val="FBF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95415" y="742890"/>
              <a:ext cx="6903720" cy="3940810"/>
            </a:xfrm>
            <a:custGeom>
              <a:avLst/>
              <a:gdLst/>
              <a:ahLst/>
              <a:cxnLst/>
              <a:rect l="l" t="t" r="r" b="b"/>
              <a:pathLst>
                <a:path w="6903720" h="3940810">
                  <a:moveTo>
                    <a:pt x="57" y="57"/>
                  </a:moveTo>
                  <a:lnTo>
                    <a:pt x="6903643" y="57"/>
                  </a:lnTo>
                  <a:lnTo>
                    <a:pt x="6903643" y="3940549"/>
                  </a:lnTo>
                  <a:lnTo>
                    <a:pt x="57" y="3940549"/>
                  </a:lnTo>
                  <a:lnTo>
                    <a:pt x="57" y="57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95472" y="1094360"/>
              <a:ext cx="6904355" cy="28575"/>
            </a:xfrm>
            <a:custGeom>
              <a:avLst/>
              <a:gdLst/>
              <a:ahLst/>
              <a:cxnLst/>
              <a:rect l="l" t="t" r="r" b="b"/>
              <a:pathLst>
                <a:path w="6904355" h="28575">
                  <a:moveTo>
                    <a:pt x="0" y="0"/>
                  </a:moveTo>
                  <a:lnTo>
                    <a:pt x="6904186" y="0"/>
                  </a:lnTo>
                  <a:lnTo>
                    <a:pt x="6904186" y="28574"/>
                  </a:lnTo>
                  <a:lnTo>
                    <a:pt x="0" y="28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61585" y="834285"/>
              <a:ext cx="854075" cy="183515"/>
            </a:xfrm>
            <a:custGeom>
              <a:avLst/>
              <a:gdLst/>
              <a:ahLst/>
              <a:cxnLst/>
              <a:rect l="l" t="t" r="r" b="b"/>
              <a:pathLst>
                <a:path w="854075" h="183515">
                  <a:moveTo>
                    <a:pt x="670498" y="0"/>
                  </a:moveTo>
                  <a:lnTo>
                    <a:pt x="853498" y="182999"/>
                  </a:lnTo>
                </a:path>
                <a:path w="854075" h="183515">
                  <a:moveTo>
                    <a:pt x="853498" y="0"/>
                  </a:moveTo>
                  <a:lnTo>
                    <a:pt x="670498" y="182999"/>
                  </a:lnTo>
                </a:path>
                <a:path w="854075" h="183515">
                  <a:moveTo>
                    <a:pt x="350249" y="0"/>
                  </a:moveTo>
                  <a:lnTo>
                    <a:pt x="533248" y="0"/>
                  </a:lnTo>
                  <a:lnTo>
                    <a:pt x="533248" y="182999"/>
                  </a:lnTo>
                  <a:lnTo>
                    <a:pt x="350249" y="182999"/>
                  </a:lnTo>
                  <a:lnTo>
                    <a:pt x="350249" y="0"/>
                  </a:lnTo>
                  <a:close/>
                </a:path>
                <a:path w="854075" h="183515">
                  <a:moveTo>
                    <a:pt x="0" y="182999"/>
                  </a:moveTo>
                  <a:lnTo>
                    <a:pt x="212999" y="18299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786458" y="2015781"/>
            <a:ext cx="462343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325" dirty="0"/>
              <a:t>Projeto</a:t>
            </a:r>
            <a:r>
              <a:rPr sz="4700" spc="-530" dirty="0"/>
              <a:t> </a:t>
            </a:r>
            <a:r>
              <a:rPr sz="4700" spc="235" dirty="0"/>
              <a:t>mobile</a:t>
            </a:r>
            <a:endParaRPr sz="4700"/>
          </a:p>
        </p:txBody>
      </p:sp>
      <p:sp>
        <p:nvSpPr>
          <p:cNvPr id="16" name="object 16"/>
          <p:cNvSpPr txBox="1"/>
          <p:nvPr/>
        </p:nvSpPr>
        <p:spPr>
          <a:xfrm>
            <a:off x="3605842" y="3893566"/>
            <a:ext cx="4212590" cy="36576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2788920">
              <a:lnSpc>
                <a:spcPct val="100000"/>
              </a:lnSpc>
              <a:spcBef>
                <a:spcPts val="555"/>
              </a:spcBef>
            </a:pPr>
            <a:r>
              <a:rPr sz="1400" dirty="0">
                <a:latin typeface="Karla"/>
                <a:cs typeface="Karla"/>
              </a:rPr>
              <a:t>Baixa</a:t>
            </a:r>
            <a:r>
              <a:rPr sz="1400" spc="-65" dirty="0">
                <a:latin typeface="Karla"/>
                <a:cs typeface="Karla"/>
              </a:rPr>
              <a:t> </a:t>
            </a:r>
            <a:r>
              <a:rPr sz="1400" spc="-10" dirty="0">
                <a:latin typeface="Karla"/>
                <a:cs typeface="Karla"/>
              </a:rPr>
              <a:t>Fidelidade</a:t>
            </a:r>
            <a:endParaRPr sz="1400">
              <a:latin typeface="Karla"/>
              <a:cs typeface="Karl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49334" y="430839"/>
            <a:ext cx="3743960" cy="4564380"/>
            <a:chOff x="449334" y="430839"/>
            <a:chExt cx="3743960" cy="4564380"/>
          </a:xfrm>
        </p:grpSpPr>
        <p:sp>
          <p:nvSpPr>
            <p:cNvPr id="18" name="object 18"/>
            <p:cNvSpPr/>
            <p:nvPr/>
          </p:nvSpPr>
          <p:spPr>
            <a:xfrm>
              <a:off x="3855267" y="4104066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193949" y="323249"/>
                  </a:moveTo>
                  <a:lnTo>
                    <a:pt x="64649" y="193949"/>
                  </a:lnTo>
                  <a:lnTo>
                    <a:pt x="0" y="258599"/>
                  </a:lnTo>
                  <a:lnTo>
                    <a:pt x="0" y="0"/>
                  </a:lnTo>
                  <a:lnTo>
                    <a:pt x="258599" y="0"/>
                  </a:lnTo>
                  <a:lnTo>
                    <a:pt x="193949" y="64649"/>
                  </a:lnTo>
                  <a:lnTo>
                    <a:pt x="323249" y="193949"/>
                  </a:lnTo>
                  <a:lnTo>
                    <a:pt x="193949" y="323249"/>
                  </a:lnTo>
                  <a:close/>
                </a:path>
              </a:pathLst>
            </a:custGeom>
            <a:solidFill>
              <a:srgbClr val="FBF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55267" y="4104066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0" y="258599"/>
                  </a:moveTo>
                  <a:lnTo>
                    <a:pt x="0" y="0"/>
                  </a:lnTo>
                  <a:lnTo>
                    <a:pt x="258599" y="0"/>
                  </a:lnTo>
                  <a:lnTo>
                    <a:pt x="193949" y="64649"/>
                  </a:lnTo>
                  <a:lnTo>
                    <a:pt x="323249" y="193949"/>
                  </a:lnTo>
                  <a:lnTo>
                    <a:pt x="193949" y="323249"/>
                  </a:lnTo>
                  <a:lnTo>
                    <a:pt x="64649" y="193949"/>
                  </a:lnTo>
                  <a:lnTo>
                    <a:pt x="0" y="2585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334" y="3101781"/>
              <a:ext cx="2728909" cy="189335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352448" y="1226629"/>
              <a:ext cx="681990" cy="193675"/>
            </a:xfrm>
            <a:custGeom>
              <a:avLst/>
              <a:gdLst/>
              <a:ahLst/>
              <a:cxnLst/>
              <a:rect l="l" t="t" r="r" b="b"/>
              <a:pathLst>
                <a:path w="681989" h="193675">
                  <a:moveTo>
                    <a:pt x="277139" y="172288"/>
                  </a:moveTo>
                  <a:lnTo>
                    <a:pt x="275374" y="158292"/>
                  </a:lnTo>
                  <a:lnTo>
                    <a:pt x="267550" y="147167"/>
                  </a:lnTo>
                  <a:lnTo>
                    <a:pt x="255181" y="142633"/>
                  </a:lnTo>
                  <a:lnTo>
                    <a:pt x="246722" y="144526"/>
                  </a:lnTo>
                  <a:lnTo>
                    <a:pt x="239903" y="149707"/>
                  </a:lnTo>
                  <a:lnTo>
                    <a:pt x="235343" y="157454"/>
                  </a:lnTo>
                  <a:lnTo>
                    <a:pt x="233680" y="167055"/>
                  </a:lnTo>
                  <a:lnTo>
                    <a:pt x="236931" y="181965"/>
                  </a:lnTo>
                  <a:lnTo>
                    <a:pt x="246468" y="191135"/>
                  </a:lnTo>
                  <a:lnTo>
                    <a:pt x="259029" y="192849"/>
                  </a:lnTo>
                  <a:lnTo>
                    <a:pt x="271335" y="185420"/>
                  </a:lnTo>
                  <a:lnTo>
                    <a:pt x="277139" y="172288"/>
                  </a:lnTo>
                  <a:close/>
                </a:path>
                <a:path w="681989" h="193675">
                  <a:moveTo>
                    <a:pt x="377799" y="173761"/>
                  </a:moveTo>
                  <a:lnTo>
                    <a:pt x="377215" y="159600"/>
                  </a:lnTo>
                  <a:lnTo>
                    <a:pt x="370078" y="148031"/>
                  </a:lnTo>
                  <a:lnTo>
                    <a:pt x="357378" y="142633"/>
                  </a:lnTo>
                  <a:lnTo>
                    <a:pt x="356057" y="142633"/>
                  </a:lnTo>
                  <a:lnTo>
                    <a:pt x="347573" y="144526"/>
                  </a:lnTo>
                  <a:lnTo>
                    <a:pt x="340728" y="149707"/>
                  </a:lnTo>
                  <a:lnTo>
                    <a:pt x="336169" y="157454"/>
                  </a:lnTo>
                  <a:lnTo>
                    <a:pt x="334505" y="167055"/>
                  </a:lnTo>
                  <a:lnTo>
                    <a:pt x="337540" y="181991"/>
                  </a:lnTo>
                  <a:lnTo>
                    <a:pt x="346633" y="191325"/>
                  </a:lnTo>
                  <a:lnTo>
                    <a:pt x="358736" y="193484"/>
                  </a:lnTo>
                  <a:lnTo>
                    <a:pt x="370827" y="186918"/>
                  </a:lnTo>
                  <a:lnTo>
                    <a:pt x="377799" y="173761"/>
                  </a:lnTo>
                  <a:close/>
                </a:path>
                <a:path w="681989" h="193675">
                  <a:moveTo>
                    <a:pt x="457161" y="44107"/>
                  </a:moveTo>
                  <a:lnTo>
                    <a:pt x="456222" y="30048"/>
                  </a:lnTo>
                  <a:lnTo>
                    <a:pt x="447649" y="29070"/>
                  </a:lnTo>
                  <a:lnTo>
                    <a:pt x="441960" y="29070"/>
                  </a:lnTo>
                  <a:lnTo>
                    <a:pt x="438137" y="24053"/>
                  </a:lnTo>
                  <a:lnTo>
                    <a:pt x="433387" y="18059"/>
                  </a:lnTo>
                  <a:lnTo>
                    <a:pt x="428142" y="10718"/>
                  </a:lnTo>
                  <a:lnTo>
                    <a:pt x="421284" y="5257"/>
                  </a:lnTo>
                  <a:lnTo>
                    <a:pt x="413346" y="1701"/>
                  </a:lnTo>
                  <a:lnTo>
                    <a:pt x="404901" y="25"/>
                  </a:lnTo>
                  <a:lnTo>
                    <a:pt x="396036" y="1701"/>
                  </a:lnTo>
                  <a:lnTo>
                    <a:pt x="388137" y="5257"/>
                  </a:lnTo>
                  <a:lnTo>
                    <a:pt x="381495" y="10718"/>
                  </a:lnTo>
                  <a:lnTo>
                    <a:pt x="376377" y="18059"/>
                  </a:lnTo>
                  <a:lnTo>
                    <a:pt x="371627" y="24053"/>
                  </a:lnTo>
                  <a:lnTo>
                    <a:pt x="366864" y="29070"/>
                  </a:lnTo>
                  <a:lnTo>
                    <a:pt x="354507" y="29070"/>
                  </a:lnTo>
                  <a:lnTo>
                    <a:pt x="350697" y="24053"/>
                  </a:lnTo>
                  <a:lnTo>
                    <a:pt x="345935" y="18059"/>
                  </a:lnTo>
                  <a:lnTo>
                    <a:pt x="333413" y="4508"/>
                  </a:lnTo>
                  <a:lnTo>
                    <a:pt x="316966" y="0"/>
                  </a:lnTo>
                  <a:lnTo>
                    <a:pt x="300520" y="4508"/>
                  </a:lnTo>
                  <a:lnTo>
                    <a:pt x="287997" y="18059"/>
                  </a:lnTo>
                  <a:lnTo>
                    <a:pt x="284175" y="24053"/>
                  </a:lnTo>
                  <a:lnTo>
                    <a:pt x="279412" y="29070"/>
                  </a:lnTo>
                  <a:lnTo>
                    <a:pt x="267068" y="29070"/>
                  </a:lnTo>
                  <a:lnTo>
                    <a:pt x="263283" y="24053"/>
                  </a:lnTo>
                  <a:lnTo>
                    <a:pt x="258533" y="18059"/>
                  </a:lnTo>
                  <a:lnTo>
                    <a:pt x="252857" y="10718"/>
                  </a:lnTo>
                  <a:lnTo>
                    <a:pt x="245922" y="5257"/>
                  </a:lnTo>
                  <a:lnTo>
                    <a:pt x="237934" y="1701"/>
                  </a:lnTo>
                  <a:lnTo>
                    <a:pt x="229031" y="25"/>
                  </a:lnTo>
                  <a:lnTo>
                    <a:pt x="220713" y="1701"/>
                  </a:lnTo>
                  <a:lnTo>
                    <a:pt x="213017" y="5257"/>
                  </a:lnTo>
                  <a:lnTo>
                    <a:pt x="206209" y="10718"/>
                  </a:lnTo>
                  <a:lnTo>
                    <a:pt x="200545" y="18059"/>
                  </a:lnTo>
                  <a:lnTo>
                    <a:pt x="195783" y="24053"/>
                  </a:lnTo>
                  <a:lnTo>
                    <a:pt x="191973" y="29070"/>
                  </a:lnTo>
                  <a:lnTo>
                    <a:pt x="178676" y="29070"/>
                  </a:lnTo>
                  <a:lnTo>
                    <a:pt x="173926" y="24053"/>
                  </a:lnTo>
                  <a:lnTo>
                    <a:pt x="169176" y="18059"/>
                  </a:lnTo>
                  <a:lnTo>
                    <a:pt x="156794" y="4508"/>
                  </a:lnTo>
                  <a:lnTo>
                    <a:pt x="140665" y="0"/>
                  </a:lnTo>
                  <a:lnTo>
                    <a:pt x="124536" y="4508"/>
                  </a:lnTo>
                  <a:lnTo>
                    <a:pt x="112153" y="18059"/>
                  </a:lnTo>
                  <a:lnTo>
                    <a:pt x="107403" y="24053"/>
                  </a:lnTo>
                  <a:lnTo>
                    <a:pt x="102654" y="29070"/>
                  </a:lnTo>
                  <a:lnTo>
                    <a:pt x="91236" y="29070"/>
                  </a:lnTo>
                  <a:lnTo>
                    <a:pt x="86474" y="24053"/>
                  </a:lnTo>
                  <a:lnTo>
                    <a:pt x="81724" y="18059"/>
                  </a:lnTo>
                  <a:lnTo>
                    <a:pt x="76466" y="10718"/>
                  </a:lnTo>
                  <a:lnTo>
                    <a:pt x="69608" y="5257"/>
                  </a:lnTo>
                  <a:lnTo>
                    <a:pt x="61671" y="1701"/>
                  </a:lnTo>
                  <a:lnTo>
                    <a:pt x="53200" y="25"/>
                  </a:lnTo>
                  <a:lnTo>
                    <a:pt x="44742" y="1701"/>
                  </a:lnTo>
                  <a:lnTo>
                    <a:pt x="36817" y="5257"/>
                  </a:lnTo>
                  <a:lnTo>
                    <a:pt x="29959" y="10718"/>
                  </a:lnTo>
                  <a:lnTo>
                    <a:pt x="24714" y="18059"/>
                  </a:lnTo>
                  <a:lnTo>
                    <a:pt x="19951" y="24053"/>
                  </a:lnTo>
                  <a:lnTo>
                    <a:pt x="15201" y="29070"/>
                  </a:lnTo>
                  <a:lnTo>
                    <a:pt x="9474" y="29070"/>
                  </a:lnTo>
                  <a:lnTo>
                    <a:pt x="0" y="30048"/>
                  </a:lnTo>
                  <a:lnTo>
                    <a:pt x="0" y="44107"/>
                  </a:lnTo>
                  <a:lnTo>
                    <a:pt x="9474" y="45085"/>
                  </a:lnTo>
                  <a:lnTo>
                    <a:pt x="17259" y="43992"/>
                  </a:lnTo>
                  <a:lnTo>
                    <a:pt x="24574" y="40843"/>
                  </a:lnTo>
                  <a:lnTo>
                    <a:pt x="31000" y="35801"/>
                  </a:lnTo>
                  <a:lnTo>
                    <a:pt x="36093" y="29070"/>
                  </a:lnTo>
                  <a:lnTo>
                    <a:pt x="41821" y="22047"/>
                  </a:lnTo>
                  <a:lnTo>
                    <a:pt x="45593" y="16040"/>
                  </a:lnTo>
                  <a:lnTo>
                    <a:pt x="60794" y="16040"/>
                  </a:lnTo>
                  <a:lnTo>
                    <a:pt x="65544" y="23063"/>
                  </a:lnTo>
                  <a:lnTo>
                    <a:pt x="70307" y="29070"/>
                  </a:lnTo>
                  <a:lnTo>
                    <a:pt x="81838" y="41478"/>
                  </a:lnTo>
                  <a:lnTo>
                    <a:pt x="96939" y="45618"/>
                  </a:lnTo>
                  <a:lnTo>
                    <a:pt x="112026" y="41478"/>
                  </a:lnTo>
                  <a:lnTo>
                    <a:pt x="123532" y="29070"/>
                  </a:lnTo>
                  <a:lnTo>
                    <a:pt x="129273" y="22047"/>
                  </a:lnTo>
                  <a:lnTo>
                    <a:pt x="133045" y="16040"/>
                  </a:lnTo>
                  <a:lnTo>
                    <a:pt x="148247" y="16040"/>
                  </a:lnTo>
                  <a:lnTo>
                    <a:pt x="152996" y="23063"/>
                  </a:lnTo>
                  <a:lnTo>
                    <a:pt x="157759" y="29070"/>
                  </a:lnTo>
                  <a:lnTo>
                    <a:pt x="169278" y="41478"/>
                  </a:lnTo>
                  <a:lnTo>
                    <a:pt x="184365" y="45618"/>
                  </a:lnTo>
                  <a:lnTo>
                    <a:pt x="199453" y="41478"/>
                  </a:lnTo>
                  <a:lnTo>
                    <a:pt x="210985" y="29070"/>
                  </a:lnTo>
                  <a:lnTo>
                    <a:pt x="216674" y="22047"/>
                  </a:lnTo>
                  <a:lnTo>
                    <a:pt x="221424" y="16040"/>
                  </a:lnTo>
                  <a:lnTo>
                    <a:pt x="235699" y="16040"/>
                  </a:lnTo>
                  <a:lnTo>
                    <a:pt x="240449" y="23063"/>
                  </a:lnTo>
                  <a:lnTo>
                    <a:pt x="245198" y="29070"/>
                  </a:lnTo>
                  <a:lnTo>
                    <a:pt x="250291" y="35801"/>
                  </a:lnTo>
                  <a:lnTo>
                    <a:pt x="256730" y="40843"/>
                  </a:lnTo>
                  <a:lnTo>
                    <a:pt x="264058" y="43992"/>
                  </a:lnTo>
                  <a:lnTo>
                    <a:pt x="271818" y="45085"/>
                  </a:lnTo>
                  <a:lnTo>
                    <a:pt x="280136" y="43992"/>
                  </a:lnTo>
                  <a:lnTo>
                    <a:pt x="287743" y="40843"/>
                  </a:lnTo>
                  <a:lnTo>
                    <a:pt x="294271" y="35801"/>
                  </a:lnTo>
                  <a:lnTo>
                    <a:pt x="299364" y="29070"/>
                  </a:lnTo>
                  <a:lnTo>
                    <a:pt x="304126" y="22047"/>
                  </a:lnTo>
                  <a:lnTo>
                    <a:pt x="308876" y="16040"/>
                  </a:lnTo>
                  <a:lnTo>
                    <a:pt x="323138" y="16040"/>
                  </a:lnTo>
                  <a:lnTo>
                    <a:pt x="328828" y="23063"/>
                  </a:lnTo>
                  <a:lnTo>
                    <a:pt x="333590" y="29070"/>
                  </a:lnTo>
                  <a:lnTo>
                    <a:pt x="338556" y="35801"/>
                  </a:lnTo>
                  <a:lnTo>
                    <a:pt x="344779" y="40843"/>
                  </a:lnTo>
                  <a:lnTo>
                    <a:pt x="352044" y="43992"/>
                  </a:lnTo>
                  <a:lnTo>
                    <a:pt x="360197" y="45085"/>
                  </a:lnTo>
                  <a:lnTo>
                    <a:pt x="367982" y="43992"/>
                  </a:lnTo>
                  <a:lnTo>
                    <a:pt x="375310" y="40843"/>
                  </a:lnTo>
                  <a:lnTo>
                    <a:pt x="381736" y="35801"/>
                  </a:lnTo>
                  <a:lnTo>
                    <a:pt x="386816" y="29070"/>
                  </a:lnTo>
                  <a:lnTo>
                    <a:pt x="391579" y="22047"/>
                  </a:lnTo>
                  <a:lnTo>
                    <a:pt x="396328" y="16040"/>
                  </a:lnTo>
                  <a:lnTo>
                    <a:pt x="411530" y="16040"/>
                  </a:lnTo>
                  <a:lnTo>
                    <a:pt x="416280" y="23063"/>
                  </a:lnTo>
                  <a:lnTo>
                    <a:pt x="421030" y="29070"/>
                  </a:lnTo>
                  <a:lnTo>
                    <a:pt x="426135" y="35801"/>
                  </a:lnTo>
                  <a:lnTo>
                    <a:pt x="432574" y="40843"/>
                  </a:lnTo>
                  <a:lnTo>
                    <a:pt x="439889" y="43992"/>
                  </a:lnTo>
                  <a:lnTo>
                    <a:pt x="447649" y="45085"/>
                  </a:lnTo>
                  <a:lnTo>
                    <a:pt x="457161" y="44107"/>
                  </a:lnTo>
                  <a:close/>
                </a:path>
                <a:path w="681989" h="193675">
                  <a:moveTo>
                    <a:pt x="478624" y="173761"/>
                  </a:moveTo>
                  <a:lnTo>
                    <a:pt x="478040" y="159600"/>
                  </a:lnTo>
                  <a:lnTo>
                    <a:pt x="470890" y="148031"/>
                  </a:lnTo>
                  <a:lnTo>
                    <a:pt x="458203" y="142633"/>
                  </a:lnTo>
                  <a:lnTo>
                    <a:pt x="456882" y="142633"/>
                  </a:lnTo>
                  <a:lnTo>
                    <a:pt x="448411" y="144526"/>
                  </a:lnTo>
                  <a:lnTo>
                    <a:pt x="441579" y="149707"/>
                  </a:lnTo>
                  <a:lnTo>
                    <a:pt x="437032" y="157454"/>
                  </a:lnTo>
                  <a:lnTo>
                    <a:pt x="435381" y="167055"/>
                  </a:lnTo>
                  <a:lnTo>
                    <a:pt x="438391" y="181991"/>
                  </a:lnTo>
                  <a:lnTo>
                    <a:pt x="447459" y="191325"/>
                  </a:lnTo>
                  <a:lnTo>
                    <a:pt x="459562" y="193484"/>
                  </a:lnTo>
                  <a:lnTo>
                    <a:pt x="471652" y="186918"/>
                  </a:lnTo>
                  <a:lnTo>
                    <a:pt x="478624" y="173761"/>
                  </a:lnTo>
                  <a:close/>
                </a:path>
                <a:path w="681989" h="193675">
                  <a:moveTo>
                    <a:pt x="579475" y="173761"/>
                  </a:moveTo>
                  <a:lnTo>
                    <a:pt x="578891" y="159600"/>
                  </a:lnTo>
                  <a:lnTo>
                    <a:pt x="571754" y="148031"/>
                  </a:lnTo>
                  <a:lnTo>
                    <a:pt x="559079" y="142633"/>
                  </a:lnTo>
                  <a:lnTo>
                    <a:pt x="557707" y="142633"/>
                  </a:lnTo>
                  <a:lnTo>
                    <a:pt x="549249" y="144526"/>
                  </a:lnTo>
                  <a:lnTo>
                    <a:pt x="542429" y="149707"/>
                  </a:lnTo>
                  <a:lnTo>
                    <a:pt x="537870" y="157454"/>
                  </a:lnTo>
                  <a:lnTo>
                    <a:pt x="536206" y="167055"/>
                  </a:lnTo>
                  <a:lnTo>
                    <a:pt x="539216" y="181991"/>
                  </a:lnTo>
                  <a:lnTo>
                    <a:pt x="548284" y="191325"/>
                  </a:lnTo>
                  <a:lnTo>
                    <a:pt x="560387" y="193484"/>
                  </a:lnTo>
                  <a:lnTo>
                    <a:pt x="572477" y="186918"/>
                  </a:lnTo>
                  <a:lnTo>
                    <a:pt x="579475" y="173761"/>
                  </a:lnTo>
                  <a:close/>
                </a:path>
                <a:path w="681989" h="193675">
                  <a:moveTo>
                    <a:pt x="681443" y="172288"/>
                  </a:moveTo>
                  <a:lnTo>
                    <a:pt x="680402" y="158292"/>
                  </a:lnTo>
                  <a:lnTo>
                    <a:pt x="672807" y="147167"/>
                  </a:lnTo>
                  <a:lnTo>
                    <a:pt x="659904" y="142633"/>
                  </a:lnTo>
                  <a:lnTo>
                    <a:pt x="651217" y="144754"/>
                  </a:lnTo>
                  <a:lnTo>
                    <a:pt x="643928" y="150456"/>
                  </a:lnTo>
                  <a:lnTo>
                    <a:pt x="638898" y="158750"/>
                  </a:lnTo>
                  <a:lnTo>
                    <a:pt x="637032" y="168630"/>
                  </a:lnTo>
                  <a:lnTo>
                    <a:pt x="641019" y="182626"/>
                  </a:lnTo>
                  <a:lnTo>
                    <a:pt x="650811" y="191325"/>
                  </a:lnTo>
                  <a:lnTo>
                    <a:pt x="663130" y="192874"/>
                  </a:lnTo>
                  <a:lnTo>
                    <a:pt x="674687" y="185420"/>
                  </a:lnTo>
                  <a:lnTo>
                    <a:pt x="681443" y="172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3649" y="1220600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19" h="502919">
                  <a:moveTo>
                    <a:pt x="426916" y="502898"/>
                  </a:moveTo>
                  <a:lnTo>
                    <a:pt x="75982" y="502898"/>
                  </a:lnTo>
                  <a:lnTo>
                    <a:pt x="46407" y="496927"/>
                  </a:lnTo>
                  <a:lnTo>
                    <a:pt x="22255" y="480643"/>
                  </a:lnTo>
                  <a:lnTo>
                    <a:pt x="5971" y="456490"/>
                  </a:lnTo>
                  <a:lnTo>
                    <a:pt x="0" y="426914"/>
                  </a:lnTo>
                  <a:lnTo>
                    <a:pt x="0" y="75982"/>
                  </a:lnTo>
                  <a:lnTo>
                    <a:pt x="5971" y="46407"/>
                  </a:lnTo>
                  <a:lnTo>
                    <a:pt x="22255" y="22255"/>
                  </a:lnTo>
                  <a:lnTo>
                    <a:pt x="46407" y="5971"/>
                  </a:lnTo>
                  <a:lnTo>
                    <a:pt x="75982" y="0"/>
                  </a:lnTo>
                  <a:lnTo>
                    <a:pt x="426916" y="0"/>
                  </a:lnTo>
                  <a:lnTo>
                    <a:pt x="469071" y="12765"/>
                  </a:lnTo>
                  <a:lnTo>
                    <a:pt x="497115" y="46906"/>
                  </a:lnTo>
                  <a:lnTo>
                    <a:pt x="502898" y="75982"/>
                  </a:lnTo>
                  <a:lnTo>
                    <a:pt x="502898" y="426914"/>
                  </a:lnTo>
                  <a:lnTo>
                    <a:pt x="496927" y="456490"/>
                  </a:lnTo>
                  <a:lnTo>
                    <a:pt x="480643" y="480643"/>
                  </a:lnTo>
                  <a:lnTo>
                    <a:pt x="456491" y="496927"/>
                  </a:lnTo>
                  <a:lnTo>
                    <a:pt x="426916" y="502898"/>
                  </a:lnTo>
                  <a:close/>
                </a:path>
              </a:pathLst>
            </a:custGeom>
            <a:solidFill>
              <a:srgbClr val="D3E2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3649" y="1220600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19" h="502919">
                  <a:moveTo>
                    <a:pt x="0" y="75982"/>
                  </a:moveTo>
                  <a:lnTo>
                    <a:pt x="5971" y="46407"/>
                  </a:lnTo>
                  <a:lnTo>
                    <a:pt x="22255" y="22255"/>
                  </a:lnTo>
                  <a:lnTo>
                    <a:pt x="46407" y="5971"/>
                  </a:lnTo>
                  <a:lnTo>
                    <a:pt x="75982" y="0"/>
                  </a:lnTo>
                  <a:lnTo>
                    <a:pt x="426916" y="0"/>
                  </a:lnTo>
                  <a:lnTo>
                    <a:pt x="469071" y="12765"/>
                  </a:lnTo>
                  <a:lnTo>
                    <a:pt x="497115" y="46906"/>
                  </a:lnTo>
                  <a:lnTo>
                    <a:pt x="502898" y="75982"/>
                  </a:lnTo>
                  <a:lnTo>
                    <a:pt x="502898" y="426914"/>
                  </a:lnTo>
                  <a:lnTo>
                    <a:pt x="496927" y="456490"/>
                  </a:lnTo>
                  <a:lnTo>
                    <a:pt x="480643" y="480643"/>
                  </a:lnTo>
                  <a:lnTo>
                    <a:pt x="456491" y="496927"/>
                  </a:lnTo>
                  <a:lnTo>
                    <a:pt x="426916" y="502898"/>
                  </a:lnTo>
                  <a:lnTo>
                    <a:pt x="75982" y="502898"/>
                  </a:lnTo>
                  <a:lnTo>
                    <a:pt x="46407" y="496927"/>
                  </a:lnTo>
                  <a:lnTo>
                    <a:pt x="22255" y="480643"/>
                  </a:lnTo>
                  <a:lnTo>
                    <a:pt x="5971" y="456490"/>
                  </a:lnTo>
                  <a:lnTo>
                    <a:pt x="0" y="426914"/>
                  </a:lnTo>
                  <a:lnTo>
                    <a:pt x="0" y="75982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1042" y="1310592"/>
              <a:ext cx="368300" cy="323215"/>
            </a:xfrm>
            <a:custGeom>
              <a:avLst/>
              <a:gdLst/>
              <a:ahLst/>
              <a:cxnLst/>
              <a:rect l="l" t="t" r="r" b="b"/>
              <a:pathLst>
                <a:path w="368300" h="323214">
                  <a:moveTo>
                    <a:pt x="184501" y="322951"/>
                  </a:moveTo>
                  <a:lnTo>
                    <a:pt x="183646" y="322951"/>
                  </a:lnTo>
                  <a:lnTo>
                    <a:pt x="74177" y="265491"/>
                  </a:lnTo>
                  <a:lnTo>
                    <a:pt x="18667" y="222313"/>
                  </a:lnTo>
                  <a:lnTo>
                    <a:pt x="0" y="171796"/>
                  </a:lnTo>
                  <a:lnTo>
                    <a:pt x="1056" y="92317"/>
                  </a:lnTo>
                  <a:lnTo>
                    <a:pt x="26915" y="27575"/>
                  </a:lnTo>
                  <a:lnTo>
                    <a:pt x="90606" y="34"/>
                  </a:lnTo>
                  <a:lnTo>
                    <a:pt x="91673" y="0"/>
                  </a:lnTo>
                  <a:lnTo>
                    <a:pt x="93778" y="0"/>
                  </a:lnTo>
                  <a:lnTo>
                    <a:pt x="127910" y="6780"/>
                  </a:lnTo>
                  <a:lnTo>
                    <a:pt x="156237" y="25336"/>
                  </a:lnTo>
                  <a:lnTo>
                    <a:pt x="176016" y="52992"/>
                  </a:lnTo>
                  <a:lnTo>
                    <a:pt x="184501" y="87072"/>
                  </a:lnTo>
                  <a:lnTo>
                    <a:pt x="192505" y="52992"/>
                  </a:lnTo>
                  <a:lnTo>
                    <a:pt x="212115" y="25336"/>
                  </a:lnTo>
                  <a:lnTo>
                    <a:pt x="240581" y="6780"/>
                  </a:lnTo>
                  <a:lnTo>
                    <a:pt x="275153" y="0"/>
                  </a:lnTo>
                  <a:lnTo>
                    <a:pt x="277328" y="0"/>
                  </a:lnTo>
                  <a:lnTo>
                    <a:pt x="341753" y="27575"/>
                  </a:lnTo>
                  <a:lnTo>
                    <a:pt x="367945" y="92317"/>
                  </a:lnTo>
                  <a:lnTo>
                    <a:pt x="365936" y="114889"/>
                  </a:lnTo>
                  <a:lnTo>
                    <a:pt x="347300" y="171730"/>
                  </a:lnTo>
                  <a:lnTo>
                    <a:pt x="293126" y="246522"/>
                  </a:lnTo>
                  <a:lnTo>
                    <a:pt x="184501" y="322951"/>
                  </a:lnTo>
                  <a:close/>
                </a:path>
              </a:pathLst>
            </a:custGeom>
            <a:solidFill>
              <a:srgbClr val="DAC1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1042" y="1310592"/>
              <a:ext cx="368300" cy="323215"/>
            </a:xfrm>
            <a:custGeom>
              <a:avLst/>
              <a:gdLst/>
              <a:ahLst/>
              <a:cxnLst/>
              <a:rect l="l" t="t" r="r" b="b"/>
              <a:pathLst>
                <a:path w="368300" h="323214">
                  <a:moveTo>
                    <a:pt x="93778" y="0"/>
                  </a:moveTo>
                  <a:lnTo>
                    <a:pt x="92708" y="0"/>
                  </a:lnTo>
                  <a:lnTo>
                    <a:pt x="91673" y="0"/>
                  </a:lnTo>
                  <a:lnTo>
                    <a:pt x="90606" y="34"/>
                  </a:lnTo>
                  <a:lnTo>
                    <a:pt x="26915" y="27575"/>
                  </a:lnTo>
                  <a:lnTo>
                    <a:pt x="1056" y="92317"/>
                  </a:lnTo>
                  <a:lnTo>
                    <a:pt x="0" y="171796"/>
                  </a:lnTo>
                  <a:lnTo>
                    <a:pt x="18667" y="222313"/>
                  </a:lnTo>
                  <a:lnTo>
                    <a:pt x="74177" y="265491"/>
                  </a:lnTo>
                  <a:lnTo>
                    <a:pt x="183646" y="322951"/>
                  </a:lnTo>
                  <a:lnTo>
                    <a:pt x="184501" y="322951"/>
                  </a:lnTo>
                  <a:lnTo>
                    <a:pt x="293126" y="246522"/>
                  </a:lnTo>
                  <a:lnTo>
                    <a:pt x="347300" y="171730"/>
                  </a:lnTo>
                  <a:lnTo>
                    <a:pt x="365936" y="114889"/>
                  </a:lnTo>
                  <a:lnTo>
                    <a:pt x="367945" y="92317"/>
                  </a:lnTo>
                  <a:lnTo>
                    <a:pt x="360921" y="56721"/>
                  </a:lnTo>
                  <a:lnTo>
                    <a:pt x="341753" y="27575"/>
                  </a:lnTo>
                  <a:lnTo>
                    <a:pt x="313293" y="7729"/>
                  </a:lnTo>
                  <a:lnTo>
                    <a:pt x="278398" y="34"/>
                  </a:lnTo>
                  <a:lnTo>
                    <a:pt x="277328" y="0"/>
                  </a:lnTo>
                  <a:lnTo>
                    <a:pt x="276258" y="0"/>
                  </a:lnTo>
                  <a:lnTo>
                    <a:pt x="275153" y="0"/>
                  </a:lnTo>
                  <a:lnTo>
                    <a:pt x="240581" y="6780"/>
                  </a:lnTo>
                  <a:lnTo>
                    <a:pt x="212115" y="25336"/>
                  </a:lnTo>
                  <a:lnTo>
                    <a:pt x="192505" y="52992"/>
                  </a:lnTo>
                  <a:lnTo>
                    <a:pt x="184501" y="87072"/>
                  </a:lnTo>
                  <a:lnTo>
                    <a:pt x="176016" y="52992"/>
                  </a:lnTo>
                  <a:lnTo>
                    <a:pt x="156237" y="25336"/>
                  </a:lnTo>
                  <a:lnTo>
                    <a:pt x="127910" y="6780"/>
                  </a:lnTo>
                  <a:lnTo>
                    <a:pt x="93778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3649" y="1906493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19" h="502919">
                  <a:moveTo>
                    <a:pt x="426831" y="502798"/>
                  </a:moveTo>
                  <a:lnTo>
                    <a:pt x="75967" y="502798"/>
                  </a:lnTo>
                  <a:lnTo>
                    <a:pt x="46397" y="496828"/>
                  </a:lnTo>
                  <a:lnTo>
                    <a:pt x="22250" y="480548"/>
                  </a:lnTo>
                  <a:lnTo>
                    <a:pt x="5969" y="456401"/>
                  </a:lnTo>
                  <a:lnTo>
                    <a:pt x="0" y="426831"/>
                  </a:lnTo>
                  <a:lnTo>
                    <a:pt x="0" y="75967"/>
                  </a:lnTo>
                  <a:lnTo>
                    <a:pt x="5969" y="46397"/>
                  </a:lnTo>
                  <a:lnTo>
                    <a:pt x="22250" y="22250"/>
                  </a:lnTo>
                  <a:lnTo>
                    <a:pt x="46397" y="5969"/>
                  </a:lnTo>
                  <a:lnTo>
                    <a:pt x="75967" y="0"/>
                  </a:lnTo>
                  <a:lnTo>
                    <a:pt x="426831" y="0"/>
                  </a:lnTo>
                  <a:lnTo>
                    <a:pt x="468978" y="12762"/>
                  </a:lnTo>
                  <a:lnTo>
                    <a:pt x="497016" y="46896"/>
                  </a:lnTo>
                  <a:lnTo>
                    <a:pt x="502798" y="75967"/>
                  </a:lnTo>
                  <a:lnTo>
                    <a:pt x="502798" y="426831"/>
                  </a:lnTo>
                  <a:lnTo>
                    <a:pt x="496828" y="456401"/>
                  </a:lnTo>
                  <a:lnTo>
                    <a:pt x="480548" y="480548"/>
                  </a:lnTo>
                  <a:lnTo>
                    <a:pt x="456401" y="496828"/>
                  </a:lnTo>
                  <a:lnTo>
                    <a:pt x="426831" y="502798"/>
                  </a:lnTo>
                  <a:close/>
                </a:path>
              </a:pathLst>
            </a:custGeom>
            <a:solidFill>
              <a:srgbClr val="FDBC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3649" y="1906493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19" h="502919">
                  <a:moveTo>
                    <a:pt x="0" y="75967"/>
                  </a:moveTo>
                  <a:lnTo>
                    <a:pt x="5969" y="46397"/>
                  </a:lnTo>
                  <a:lnTo>
                    <a:pt x="22250" y="22250"/>
                  </a:lnTo>
                  <a:lnTo>
                    <a:pt x="46397" y="5969"/>
                  </a:lnTo>
                  <a:lnTo>
                    <a:pt x="75967" y="0"/>
                  </a:lnTo>
                  <a:lnTo>
                    <a:pt x="426831" y="0"/>
                  </a:lnTo>
                  <a:lnTo>
                    <a:pt x="468978" y="12762"/>
                  </a:lnTo>
                  <a:lnTo>
                    <a:pt x="497016" y="46896"/>
                  </a:lnTo>
                  <a:lnTo>
                    <a:pt x="502798" y="75967"/>
                  </a:lnTo>
                  <a:lnTo>
                    <a:pt x="502798" y="426831"/>
                  </a:lnTo>
                  <a:lnTo>
                    <a:pt x="496828" y="456401"/>
                  </a:lnTo>
                  <a:lnTo>
                    <a:pt x="480548" y="480548"/>
                  </a:lnTo>
                  <a:lnTo>
                    <a:pt x="456401" y="496828"/>
                  </a:lnTo>
                  <a:lnTo>
                    <a:pt x="426831" y="502798"/>
                  </a:lnTo>
                  <a:lnTo>
                    <a:pt x="75967" y="502798"/>
                  </a:lnTo>
                  <a:lnTo>
                    <a:pt x="46397" y="496828"/>
                  </a:lnTo>
                  <a:lnTo>
                    <a:pt x="22250" y="480548"/>
                  </a:lnTo>
                  <a:lnTo>
                    <a:pt x="5969" y="456401"/>
                  </a:lnTo>
                  <a:lnTo>
                    <a:pt x="0" y="426831"/>
                  </a:lnTo>
                  <a:lnTo>
                    <a:pt x="0" y="75967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8099" y="1997875"/>
              <a:ext cx="334010" cy="320040"/>
            </a:xfrm>
            <a:custGeom>
              <a:avLst/>
              <a:gdLst/>
              <a:ahLst/>
              <a:cxnLst/>
              <a:rect l="l" t="t" r="r" b="b"/>
              <a:pathLst>
                <a:path w="334009" h="320039">
                  <a:moveTo>
                    <a:pt x="269483" y="319999"/>
                  </a:moveTo>
                  <a:lnTo>
                    <a:pt x="260816" y="319999"/>
                  </a:lnTo>
                  <a:lnTo>
                    <a:pt x="258858" y="319549"/>
                  </a:lnTo>
                  <a:lnTo>
                    <a:pt x="256996" y="318516"/>
                  </a:lnTo>
                  <a:lnTo>
                    <a:pt x="172438" y="274469"/>
                  </a:lnTo>
                  <a:lnTo>
                    <a:pt x="170481" y="273309"/>
                  </a:lnTo>
                  <a:lnTo>
                    <a:pt x="168521" y="272696"/>
                  </a:lnTo>
                  <a:lnTo>
                    <a:pt x="164606" y="272696"/>
                  </a:lnTo>
                  <a:lnTo>
                    <a:pt x="162648" y="273309"/>
                  </a:lnTo>
                  <a:lnTo>
                    <a:pt x="160688" y="274469"/>
                  </a:lnTo>
                  <a:lnTo>
                    <a:pt x="76901" y="318516"/>
                  </a:lnTo>
                  <a:lnTo>
                    <a:pt x="74879" y="319549"/>
                  </a:lnTo>
                  <a:lnTo>
                    <a:pt x="72794" y="319999"/>
                  </a:lnTo>
                  <a:lnTo>
                    <a:pt x="63644" y="319999"/>
                  </a:lnTo>
                  <a:lnTo>
                    <a:pt x="57674" y="313936"/>
                  </a:lnTo>
                  <a:lnTo>
                    <a:pt x="58891" y="305941"/>
                  </a:lnTo>
                  <a:lnTo>
                    <a:pt x="75329" y="211559"/>
                  </a:lnTo>
                  <a:lnTo>
                    <a:pt x="76131" y="207627"/>
                  </a:lnTo>
                  <a:lnTo>
                    <a:pt x="74559" y="203692"/>
                  </a:lnTo>
                  <a:lnTo>
                    <a:pt x="71411" y="200564"/>
                  </a:lnTo>
                  <a:lnTo>
                    <a:pt x="3324" y="133722"/>
                  </a:lnTo>
                  <a:lnTo>
                    <a:pt x="0" y="127751"/>
                  </a:lnTo>
                  <a:lnTo>
                    <a:pt x="278" y="121415"/>
                  </a:lnTo>
                  <a:lnTo>
                    <a:pt x="3644" y="116113"/>
                  </a:lnTo>
                  <a:lnTo>
                    <a:pt x="9584" y="113244"/>
                  </a:lnTo>
                  <a:lnTo>
                    <a:pt x="104316" y="99089"/>
                  </a:lnTo>
                  <a:lnTo>
                    <a:pt x="108234" y="99089"/>
                  </a:lnTo>
                  <a:lnTo>
                    <a:pt x="111349" y="96737"/>
                  </a:lnTo>
                  <a:lnTo>
                    <a:pt x="113724" y="92802"/>
                  </a:lnTo>
                  <a:lnTo>
                    <a:pt x="156001" y="7094"/>
                  </a:lnTo>
                  <a:lnTo>
                    <a:pt x="157961" y="2354"/>
                  </a:lnTo>
                  <a:lnTo>
                    <a:pt x="162261" y="0"/>
                  </a:lnTo>
                  <a:lnTo>
                    <a:pt x="166661" y="0"/>
                  </a:lnTo>
                  <a:lnTo>
                    <a:pt x="171058" y="0"/>
                  </a:lnTo>
                  <a:lnTo>
                    <a:pt x="175553" y="2354"/>
                  </a:lnTo>
                  <a:lnTo>
                    <a:pt x="177896" y="7094"/>
                  </a:lnTo>
                  <a:lnTo>
                    <a:pt x="220206" y="92802"/>
                  </a:lnTo>
                  <a:lnTo>
                    <a:pt x="221748" y="96737"/>
                  </a:lnTo>
                  <a:lnTo>
                    <a:pt x="224893" y="99089"/>
                  </a:lnTo>
                  <a:lnTo>
                    <a:pt x="228811" y="99894"/>
                  </a:lnTo>
                  <a:lnTo>
                    <a:pt x="323546" y="113244"/>
                  </a:lnTo>
                  <a:lnTo>
                    <a:pt x="329593" y="116113"/>
                  </a:lnTo>
                  <a:lnTo>
                    <a:pt x="333140" y="121415"/>
                  </a:lnTo>
                  <a:lnTo>
                    <a:pt x="333454" y="127751"/>
                  </a:lnTo>
                  <a:lnTo>
                    <a:pt x="329806" y="133722"/>
                  </a:lnTo>
                  <a:lnTo>
                    <a:pt x="261683" y="200564"/>
                  </a:lnTo>
                  <a:lnTo>
                    <a:pt x="258568" y="203692"/>
                  </a:lnTo>
                  <a:lnTo>
                    <a:pt x="256996" y="207627"/>
                  </a:lnTo>
                  <a:lnTo>
                    <a:pt x="257766" y="211559"/>
                  </a:lnTo>
                  <a:lnTo>
                    <a:pt x="274203" y="305941"/>
                  </a:lnTo>
                  <a:lnTo>
                    <a:pt x="275456" y="313936"/>
                  </a:lnTo>
                  <a:lnTo>
                    <a:pt x="269483" y="319999"/>
                  </a:lnTo>
                  <a:close/>
                </a:path>
              </a:pathLst>
            </a:custGeom>
            <a:solidFill>
              <a:srgbClr val="D3E2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8099" y="1997875"/>
              <a:ext cx="334010" cy="320040"/>
            </a:xfrm>
            <a:custGeom>
              <a:avLst/>
              <a:gdLst/>
              <a:ahLst/>
              <a:cxnLst/>
              <a:rect l="l" t="t" r="r" b="b"/>
              <a:pathLst>
                <a:path w="334009" h="320039">
                  <a:moveTo>
                    <a:pt x="166661" y="0"/>
                  </a:moveTo>
                  <a:lnTo>
                    <a:pt x="162261" y="0"/>
                  </a:lnTo>
                  <a:lnTo>
                    <a:pt x="157961" y="2354"/>
                  </a:lnTo>
                  <a:lnTo>
                    <a:pt x="156001" y="7094"/>
                  </a:lnTo>
                  <a:lnTo>
                    <a:pt x="113724" y="92802"/>
                  </a:lnTo>
                  <a:lnTo>
                    <a:pt x="111349" y="96737"/>
                  </a:lnTo>
                  <a:lnTo>
                    <a:pt x="108234" y="99089"/>
                  </a:lnTo>
                  <a:lnTo>
                    <a:pt x="104316" y="99089"/>
                  </a:lnTo>
                  <a:lnTo>
                    <a:pt x="9584" y="113244"/>
                  </a:lnTo>
                  <a:lnTo>
                    <a:pt x="3644" y="116113"/>
                  </a:lnTo>
                  <a:lnTo>
                    <a:pt x="278" y="121415"/>
                  </a:lnTo>
                  <a:lnTo>
                    <a:pt x="0" y="127751"/>
                  </a:lnTo>
                  <a:lnTo>
                    <a:pt x="3324" y="133722"/>
                  </a:lnTo>
                  <a:lnTo>
                    <a:pt x="71411" y="200564"/>
                  </a:lnTo>
                  <a:lnTo>
                    <a:pt x="74559" y="203692"/>
                  </a:lnTo>
                  <a:lnTo>
                    <a:pt x="76131" y="207627"/>
                  </a:lnTo>
                  <a:lnTo>
                    <a:pt x="75329" y="211559"/>
                  </a:lnTo>
                  <a:lnTo>
                    <a:pt x="58891" y="305941"/>
                  </a:lnTo>
                  <a:lnTo>
                    <a:pt x="57674" y="313936"/>
                  </a:lnTo>
                  <a:lnTo>
                    <a:pt x="63644" y="319999"/>
                  </a:lnTo>
                  <a:lnTo>
                    <a:pt x="70801" y="319999"/>
                  </a:lnTo>
                  <a:lnTo>
                    <a:pt x="72794" y="319999"/>
                  </a:lnTo>
                  <a:lnTo>
                    <a:pt x="74879" y="319549"/>
                  </a:lnTo>
                  <a:lnTo>
                    <a:pt x="76901" y="318516"/>
                  </a:lnTo>
                  <a:lnTo>
                    <a:pt x="160688" y="274469"/>
                  </a:lnTo>
                  <a:lnTo>
                    <a:pt x="162648" y="273309"/>
                  </a:lnTo>
                  <a:lnTo>
                    <a:pt x="164606" y="272696"/>
                  </a:lnTo>
                  <a:lnTo>
                    <a:pt x="166563" y="272696"/>
                  </a:lnTo>
                  <a:lnTo>
                    <a:pt x="168521" y="272696"/>
                  </a:lnTo>
                  <a:lnTo>
                    <a:pt x="170481" y="273309"/>
                  </a:lnTo>
                  <a:lnTo>
                    <a:pt x="172438" y="274469"/>
                  </a:lnTo>
                  <a:lnTo>
                    <a:pt x="256996" y="318516"/>
                  </a:lnTo>
                  <a:lnTo>
                    <a:pt x="258858" y="319549"/>
                  </a:lnTo>
                  <a:lnTo>
                    <a:pt x="260816" y="319999"/>
                  </a:lnTo>
                  <a:lnTo>
                    <a:pt x="262678" y="319999"/>
                  </a:lnTo>
                  <a:lnTo>
                    <a:pt x="269483" y="319999"/>
                  </a:lnTo>
                  <a:lnTo>
                    <a:pt x="275456" y="313936"/>
                  </a:lnTo>
                  <a:lnTo>
                    <a:pt x="274203" y="305941"/>
                  </a:lnTo>
                  <a:lnTo>
                    <a:pt x="257766" y="211559"/>
                  </a:lnTo>
                  <a:lnTo>
                    <a:pt x="256996" y="207627"/>
                  </a:lnTo>
                  <a:lnTo>
                    <a:pt x="258568" y="203692"/>
                  </a:lnTo>
                  <a:lnTo>
                    <a:pt x="261683" y="200564"/>
                  </a:lnTo>
                  <a:lnTo>
                    <a:pt x="329806" y="133722"/>
                  </a:lnTo>
                  <a:lnTo>
                    <a:pt x="333454" y="127751"/>
                  </a:lnTo>
                  <a:lnTo>
                    <a:pt x="333140" y="121415"/>
                  </a:lnTo>
                  <a:lnTo>
                    <a:pt x="329593" y="116113"/>
                  </a:lnTo>
                  <a:lnTo>
                    <a:pt x="323546" y="113244"/>
                  </a:lnTo>
                  <a:lnTo>
                    <a:pt x="228811" y="99894"/>
                  </a:lnTo>
                  <a:lnTo>
                    <a:pt x="224893" y="99089"/>
                  </a:lnTo>
                  <a:lnTo>
                    <a:pt x="221748" y="96737"/>
                  </a:lnTo>
                  <a:lnTo>
                    <a:pt x="220206" y="92802"/>
                  </a:lnTo>
                  <a:lnTo>
                    <a:pt x="177896" y="7094"/>
                  </a:lnTo>
                  <a:lnTo>
                    <a:pt x="175553" y="2354"/>
                  </a:lnTo>
                  <a:lnTo>
                    <a:pt x="171058" y="0"/>
                  </a:lnTo>
                  <a:lnTo>
                    <a:pt x="166661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3649" y="534806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19" h="502919">
                  <a:moveTo>
                    <a:pt x="426831" y="502798"/>
                  </a:moveTo>
                  <a:lnTo>
                    <a:pt x="75967" y="502798"/>
                  </a:lnTo>
                  <a:lnTo>
                    <a:pt x="46397" y="496828"/>
                  </a:lnTo>
                  <a:lnTo>
                    <a:pt x="22250" y="480548"/>
                  </a:lnTo>
                  <a:lnTo>
                    <a:pt x="5969" y="456401"/>
                  </a:lnTo>
                  <a:lnTo>
                    <a:pt x="0" y="426831"/>
                  </a:lnTo>
                  <a:lnTo>
                    <a:pt x="0" y="75967"/>
                  </a:lnTo>
                  <a:lnTo>
                    <a:pt x="5969" y="46397"/>
                  </a:lnTo>
                  <a:lnTo>
                    <a:pt x="22250" y="22250"/>
                  </a:lnTo>
                  <a:lnTo>
                    <a:pt x="46397" y="5969"/>
                  </a:lnTo>
                  <a:lnTo>
                    <a:pt x="75967" y="0"/>
                  </a:lnTo>
                  <a:lnTo>
                    <a:pt x="426831" y="0"/>
                  </a:lnTo>
                  <a:lnTo>
                    <a:pt x="468978" y="12763"/>
                  </a:lnTo>
                  <a:lnTo>
                    <a:pt x="497016" y="46896"/>
                  </a:lnTo>
                  <a:lnTo>
                    <a:pt x="502798" y="75967"/>
                  </a:lnTo>
                  <a:lnTo>
                    <a:pt x="502798" y="426831"/>
                  </a:lnTo>
                  <a:lnTo>
                    <a:pt x="496828" y="456401"/>
                  </a:lnTo>
                  <a:lnTo>
                    <a:pt x="480548" y="480548"/>
                  </a:lnTo>
                  <a:lnTo>
                    <a:pt x="456401" y="496828"/>
                  </a:lnTo>
                  <a:lnTo>
                    <a:pt x="426831" y="502798"/>
                  </a:lnTo>
                  <a:close/>
                </a:path>
              </a:pathLst>
            </a:custGeom>
            <a:solidFill>
              <a:srgbClr val="EFC3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3649" y="534806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19" h="502919">
                  <a:moveTo>
                    <a:pt x="0" y="75967"/>
                  </a:moveTo>
                  <a:lnTo>
                    <a:pt x="5969" y="46397"/>
                  </a:lnTo>
                  <a:lnTo>
                    <a:pt x="22250" y="22250"/>
                  </a:lnTo>
                  <a:lnTo>
                    <a:pt x="46397" y="5969"/>
                  </a:lnTo>
                  <a:lnTo>
                    <a:pt x="75967" y="0"/>
                  </a:lnTo>
                  <a:lnTo>
                    <a:pt x="426831" y="0"/>
                  </a:lnTo>
                  <a:lnTo>
                    <a:pt x="468978" y="12763"/>
                  </a:lnTo>
                  <a:lnTo>
                    <a:pt x="497016" y="46896"/>
                  </a:lnTo>
                  <a:lnTo>
                    <a:pt x="502798" y="75967"/>
                  </a:lnTo>
                  <a:lnTo>
                    <a:pt x="502798" y="426831"/>
                  </a:lnTo>
                  <a:lnTo>
                    <a:pt x="496828" y="456401"/>
                  </a:lnTo>
                  <a:lnTo>
                    <a:pt x="480548" y="480548"/>
                  </a:lnTo>
                  <a:lnTo>
                    <a:pt x="456401" y="496828"/>
                  </a:lnTo>
                  <a:lnTo>
                    <a:pt x="426831" y="502798"/>
                  </a:lnTo>
                  <a:lnTo>
                    <a:pt x="75967" y="502798"/>
                  </a:lnTo>
                  <a:lnTo>
                    <a:pt x="46397" y="496828"/>
                  </a:lnTo>
                  <a:lnTo>
                    <a:pt x="22250" y="480548"/>
                  </a:lnTo>
                  <a:lnTo>
                    <a:pt x="5969" y="456401"/>
                  </a:lnTo>
                  <a:lnTo>
                    <a:pt x="0" y="426831"/>
                  </a:lnTo>
                  <a:lnTo>
                    <a:pt x="0" y="75967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5911" y="673471"/>
              <a:ext cx="338455" cy="226060"/>
            </a:xfrm>
            <a:custGeom>
              <a:avLst/>
              <a:gdLst/>
              <a:ahLst/>
              <a:cxnLst/>
              <a:rect l="l" t="t" r="r" b="b"/>
              <a:pathLst>
                <a:path w="338455" h="226059">
                  <a:moveTo>
                    <a:pt x="308916" y="225509"/>
                  </a:moveTo>
                  <a:lnTo>
                    <a:pt x="29372" y="225509"/>
                  </a:lnTo>
                  <a:lnTo>
                    <a:pt x="17981" y="223181"/>
                  </a:lnTo>
                  <a:lnTo>
                    <a:pt x="8640" y="216850"/>
                  </a:lnTo>
                  <a:lnTo>
                    <a:pt x="2322" y="207497"/>
                  </a:lnTo>
                  <a:lnTo>
                    <a:pt x="0" y="196102"/>
                  </a:lnTo>
                  <a:lnTo>
                    <a:pt x="0" y="29367"/>
                  </a:lnTo>
                  <a:lnTo>
                    <a:pt x="2322" y="17978"/>
                  </a:lnTo>
                  <a:lnTo>
                    <a:pt x="8640" y="8638"/>
                  </a:lnTo>
                  <a:lnTo>
                    <a:pt x="17981" y="2321"/>
                  </a:lnTo>
                  <a:lnTo>
                    <a:pt x="29372" y="0"/>
                  </a:lnTo>
                  <a:lnTo>
                    <a:pt x="308916" y="0"/>
                  </a:lnTo>
                  <a:lnTo>
                    <a:pt x="320292" y="2321"/>
                  </a:lnTo>
                  <a:lnTo>
                    <a:pt x="329634" y="8638"/>
                  </a:lnTo>
                  <a:lnTo>
                    <a:pt x="335961" y="17978"/>
                  </a:lnTo>
                  <a:lnTo>
                    <a:pt x="338289" y="29367"/>
                  </a:lnTo>
                  <a:lnTo>
                    <a:pt x="338289" y="196102"/>
                  </a:lnTo>
                  <a:lnTo>
                    <a:pt x="335961" y="207497"/>
                  </a:lnTo>
                  <a:lnTo>
                    <a:pt x="329634" y="216850"/>
                  </a:lnTo>
                  <a:lnTo>
                    <a:pt x="320292" y="223181"/>
                  </a:lnTo>
                  <a:lnTo>
                    <a:pt x="308916" y="225509"/>
                  </a:lnTo>
                  <a:close/>
                </a:path>
              </a:pathLst>
            </a:custGeom>
            <a:solidFill>
              <a:srgbClr val="FDBC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5911" y="673471"/>
              <a:ext cx="338455" cy="226060"/>
            </a:xfrm>
            <a:custGeom>
              <a:avLst/>
              <a:gdLst/>
              <a:ahLst/>
              <a:cxnLst/>
              <a:rect l="l" t="t" r="r" b="b"/>
              <a:pathLst>
                <a:path w="338455" h="226059">
                  <a:moveTo>
                    <a:pt x="29372" y="0"/>
                  </a:moveTo>
                  <a:lnTo>
                    <a:pt x="17981" y="2321"/>
                  </a:lnTo>
                  <a:lnTo>
                    <a:pt x="8640" y="8638"/>
                  </a:lnTo>
                  <a:lnTo>
                    <a:pt x="2322" y="17978"/>
                  </a:lnTo>
                  <a:lnTo>
                    <a:pt x="0" y="29367"/>
                  </a:lnTo>
                  <a:lnTo>
                    <a:pt x="0" y="196102"/>
                  </a:lnTo>
                  <a:lnTo>
                    <a:pt x="2322" y="207497"/>
                  </a:lnTo>
                  <a:lnTo>
                    <a:pt x="8640" y="216850"/>
                  </a:lnTo>
                  <a:lnTo>
                    <a:pt x="17981" y="223181"/>
                  </a:lnTo>
                  <a:lnTo>
                    <a:pt x="29372" y="225509"/>
                  </a:lnTo>
                  <a:lnTo>
                    <a:pt x="308916" y="225509"/>
                  </a:lnTo>
                  <a:lnTo>
                    <a:pt x="320292" y="223181"/>
                  </a:lnTo>
                  <a:lnTo>
                    <a:pt x="329634" y="216850"/>
                  </a:lnTo>
                  <a:lnTo>
                    <a:pt x="335961" y="207497"/>
                  </a:lnTo>
                  <a:lnTo>
                    <a:pt x="338289" y="196102"/>
                  </a:lnTo>
                  <a:lnTo>
                    <a:pt x="338289" y="29367"/>
                  </a:lnTo>
                  <a:lnTo>
                    <a:pt x="335961" y="17978"/>
                  </a:lnTo>
                  <a:lnTo>
                    <a:pt x="329634" y="8638"/>
                  </a:lnTo>
                  <a:lnTo>
                    <a:pt x="320292" y="2321"/>
                  </a:lnTo>
                  <a:lnTo>
                    <a:pt x="308916" y="0"/>
                  </a:lnTo>
                  <a:lnTo>
                    <a:pt x="29372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5873" y="673478"/>
              <a:ext cx="318770" cy="106680"/>
            </a:xfrm>
            <a:custGeom>
              <a:avLst/>
              <a:gdLst/>
              <a:ahLst/>
              <a:cxnLst/>
              <a:rect l="l" t="t" r="r" b="b"/>
              <a:pathLst>
                <a:path w="318769" h="106679">
                  <a:moveTo>
                    <a:pt x="165124" y="106129"/>
                  </a:moveTo>
                  <a:lnTo>
                    <a:pt x="153274" y="106129"/>
                  </a:lnTo>
                  <a:lnTo>
                    <a:pt x="147367" y="104227"/>
                  </a:lnTo>
                  <a:lnTo>
                    <a:pt x="142122" y="100419"/>
                  </a:lnTo>
                  <a:lnTo>
                    <a:pt x="0" y="0"/>
                  </a:lnTo>
                  <a:lnTo>
                    <a:pt x="318396" y="0"/>
                  </a:lnTo>
                  <a:lnTo>
                    <a:pt x="176234" y="100419"/>
                  </a:lnTo>
                  <a:lnTo>
                    <a:pt x="171029" y="104227"/>
                  </a:lnTo>
                  <a:lnTo>
                    <a:pt x="165124" y="106129"/>
                  </a:lnTo>
                  <a:close/>
                </a:path>
              </a:pathLst>
            </a:custGeom>
            <a:solidFill>
              <a:srgbClr val="FDBC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5873" y="673478"/>
              <a:ext cx="318770" cy="106680"/>
            </a:xfrm>
            <a:custGeom>
              <a:avLst/>
              <a:gdLst/>
              <a:ahLst/>
              <a:cxnLst/>
              <a:rect l="l" t="t" r="r" b="b"/>
              <a:pathLst>
                <a:path w="318769" h="106679">
                  <a:moveTo>
                    <a:pt x="0" y="0"/>
                  </a:moveTo>
                  <a:lnTo>
                    <a:pt x="142122" y="100419"/>
                  </a:lnTo>
                  <a:lnTo>
                    <a:pt x="147367" y="104227"/>
                  </a:lnTo>
                  <a:lnTo>
                    <a:pt x="153274" y="106129"/>
                  </a:lnTo>
                  <a:lnTo>
                    <a:pt x="159179" y="106129"/>
                  </a:lnTo>
                  <a:lnTo>
                    <a:pt x="165124" y="106129"/>
                  </a:lnTo>
                  <a:lnTo>
                    <a:pt x="171029" y="104227"/>
                  </a:lnTo>
                  <a:lnTo>
                    <a:pt x="176234" y="100419"/>
                  </a:lnTo>
                  <a:lnTo>
                    <a:pt x="318396" y="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88257" y="445126"/>
              <a:ext cx="290195" cy="299085"/>
            </a:xfrm>
            <a:custGeom>
              <a:avLst/>
              <a:gdLst/>
              <a:ahLst/>
              <a:cxnLst/>
              <a:rect l="l" t="t" r="r" b="b"/>
              <a:pathLst>
                <a:path w="290194" h="299084">
                  <a:moveTo>
                    <a:pt x="145428" y="298634"/>
                  </a:moveTo>
                  <a:lnTo>
                    <a:pt x="68716" y="276335"/>
                  </a:lnTo>
                  <a:lnTo>
                    <a:pt x="34637" y="246410"/>
                  </a:lnTo>
                  <a:lnTo>
                    <a:pt x="11134" y="207682"/>
                  </a:lnTo>
                  <a:lnTo>
                    <a:pt x="0" y="163022"/>
                  </a:lnTo>
                  <a:lnTo>
                    <a:pt x="3026" y="115302"/>
                  </a:lnTo>
                  <a:lnTo>
                    <a:pt x="22624" y="68212"/>
                  </a:lnTo>
                  <a:lnTo>
                    <a:pt x="55163" y="31808"/>
                  </a:lnTo>
                  <a:lnTo>
                    <a:pt x="97125" y="8324"/>
                  </a:lnTo>
                  <a:lnTo>
                    <a:pt x="144995" y="0"/>
                  </a:lnTo>
                  <a:lnTo>
                    <a:pt x="153396" y="245"/>
                  </a:lnTo>
                  <a:lnTo>
                    <a:pt x="221698" y="22378"/>
                  </a:lnTo>
                  <a:lnTo>
                    <a:pt x="255724" y="52461"/>
                  </a:lnTo>
                  <a:lnTo>
                    <a:pt x="279095" y="91307"/>
                  </a:lnTo>
                  <a:lnTo>
                    <a:pt x="289985" y="135928"/>
                  </a:lnTo>
                  <a:lnTo>
                    <a:pt x="286567" y="183334"/>
                  </a:lnTo>
                  <a:lnTo>
                    <a:pt x="267388" y="230423"/>
                  </a:lnTo>
                  <a:lnTo>
                    <a:pt x="235094" y="266827"/>
                  </a:lnTo>
                  <a:lnTo>
                    <a:pt x="193252" y="290309"/>
                  </a:lnTo>
                  <a:lnTo>
                    <a:pt x="145428" y="298634"/>
                  </a:lnTo>
                  <a:close/>
                </a:path>
              </a:pathLst>
            </a:custGeom>
            <a:solidFill>
              <a:srgbClr val="D3E2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88257" y="445126"/>
              <a:ext cx="290195" cy="299085"/>
            </a:xfrm>
            <a:custGeom>
              <a:avLst/>
              <a:gdLst/>
              <a:ahLst/>
              <a:cxnLst/>
              <a:rect l="l" t="t" r="r" b="b"/>
              <a:pathLst>
                <a:path w="290194" h="299084">
                  <a:moveTo>
                    <a:pt x="144995" y="0"/>
                  </a:moveTo>
                  <a:lnTo>
                    <a:pt x="97125" y="8324"/>
                  </a:lnTo>
                  <a:lnTo>
                    <a:pt x="55163" y="31808"/>
                  </a:lnTo>
                  <a:lnTo>
                    <a:pt x="22624" y="68212"/>
                  </a:lnTo>
                  <a:lnTo>
                    <a:pt x="3026" y="115302"/>
                  </a:lnTo>
                  <a:lnTo>
                    <a:pt x="0" y="163022"/>
                  </a:lnTo>
                  <a:lnTo>
                    <a:pt x="11134" y="207682"/>
                  </a:lnTo>
                  <a:lnTo>
                    <a:pt x="34637" y="246410"/>
                  </a:lnTo>
                  <a:lnTo>
                    <a:pt x="68716" y="276335"/>
                  </a:lnTo>
                  <a:lnTo>
                    <a:pt x="111578" y="294584"/>
                  </a:lnTo>
                  <a:lnTo>
                    <a:pt x="145428" y="298634"/>
                  </a:lnTo>
                  <a:lnTo>
                    <a:pt x="193252" y="290309"/>
                  </a:lnTo>
                  <a:lnTo>
                    <a:pt x="235094" y="266827"/>
                  </a:lnTo>
                  <a:lnTo>
                    <a:pt x="267388" y="230423"/>
                  </a:lnTo>
                  <a:lnTo>
                    <a:pt x="286567" y="183334"/>
                  </a:lnTo>
                  <a:lnTo>
                    <a:pt x="289985" y="135928"/>
                  </a:lnTo>
                  <a:lnTo>
                    <a:pt x="279095" y="91307"/>
                  </a:lnTo>
                  <a:lnTo>
                    <a:pt x="255724" y="52461"/>
                  </a:lnTo>
                  <a:lnTo>
                    <a:pt x="221698" y="22378"/>
                  </a:lnTo>
                  <a:lnTo>
                    <a:pt x="178845" y="4049"/>
                  </a:lnTo>
                  <a:lnTo>
                    <a:pt x="144995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9363" y="530513"/>
              <a:ext cx="72912" cy="1278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976" rIns="0" bIns="0" rtlCol="0">
            <a:spAutoFit/>
          </a:bodyPr>
          <a:lstStyle/>
          <a:p>
            <a:pPr marL="1386840">
              <a:lnSpc>
                <a:spcPct val="100000"/>
              </a:lnSpc>
              <a:spcBef>
                <a:spcPts val="100"/>
              </a:spcBef>
            </a:pPr>
            <a:r>
              <a:rPr sz="3500" spc="-10" dirty="0">
                <a:latin typeface="Arial"/>
                <a:cs typeface="Arial"/>
              </a:rPr>
              <a:t>Daily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7282" y="2677167"/>
            <a:ext cx="16846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895" indent="-290195">
              <a:lnSpc>
                <a:spcPct val="100000"/>
              </a:lnSpc>
              <a:spcBef>
                <a:spcPts val="100"/>
              </a:spcBef>
              <a:buChar char="-"/>
              <a:tabLst>
                <a:tab pos="302895" algn="l"/>
              </a:tabLst>
            </a:pPr>
            <a:r>
              <a:rPr sz="1400" spc="-10" dirty="0">
                <a:latin typeface="Karla"/>
                <a:cs typeface="Karla"/>
              </a:rPr>
              <a:t>Rotas;</a:t>
            </a:r>
            <a:endParaRPr sz="1400">
              <a:latin typeface="Karla"/>
              <a:cs typeface="Karla"/>
            </a:endParaRPr>
          </a:p>
          <a:p>
            <a:pPr marL="302895" marR="5080" indent="-290830">
              <a:lnSpc>
                <a:spcPct val="100000"/>
              </a:lnSpc>
              <a:buChar char="-"/>
              <a:tabLst>
                <a:tab pos="302895" algn="l"/>
              </a:tabLst>
            </a:pPr>
            <a:r>
              <a:rPr sz="1400" dirty="0">
                <a:latin typeface="Karla"/>
                <a:cs typeface="Karla"/>
              </a:rPr>
              <a:t>Alguma</a:t>
            </a:r>
            <a:r>
              <a:rPr sz="1400" spc="-80" dirty="0">
                <a:latin typeface="Karla"/>
                <a:cs typeface="Karla"/>
              </a:rPr>
              <a:t> </a:t>
            </a:r>
            <a:r>
              <a:rPr sz="1400" spc="-10" dirty="0">
                <a:latin typeface="Karla"/>
                <a:cs typeface="Karla"/>
              </a:rPr>
              <a:t>detalhes dentro</a:t>
            </a:r>
            <a:r>
              <a:rPr sz="1400" spc="-45" dirty="0">
                <a:latin typeface="Karla"/>
                <a:cs typeface="Karla"/>
              </a:rPr>
              <a:t> </a:t>
            </a:r>
            <a:r>
              <a:rPr sz="1400" dirty="0">
                <a:latin typeface="Karla"/>
                <a:cs typeface="Karla"/>
              </a:rPr>
              <a:t>do</a:t>
            </a:r>
            <a:r>
              <a:rPr sz="1400" spc="-40" dirty="0">
                <a:latin typeface="Karla"/>
                <a:cs typeface="Karla"/>
              </a:rPr>
              <a:t> </a:t>
            </a:r>
            <a:r>
              <a:rPr sz="1400" spc="-25" dirty="0">
                <a:latin typeface="Karla"/>
                <a:cs typeface="Karla"/>
              </a:rPr>
              <a:t>js;</a:t>
            </a:r>
            <a:endParaRPr sz="1400">
              <a:latin typeface="Karla"/>
              <a:cs typeface="Karl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4528" y="2651011"/>
            <a:ext cx="2210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895" indent="-290195">
              <a:lnSpc>
                <a:spcPct val="100000"/>
              </a:lnSpc>
              <a:spcBef>
                <a:spcPts val="100"/>
              </a:spcBef>
              <a:buChar char="-"/>
              <a:tabLst>
                <a:tab pos="302895" algn="l"/>
              </a:tabLst>
            </a:pPr>
            <a:r>
              <a:rPr sz="1400" spc="-20" dirty="0">
                <a:latin typeface="Karla"/>
                <a:cs typeface="Karla"/>
              </a:rPr>
              <a:t>Trabalho</a:t>
            </a:r>
            <a:r>
              <a:rPr sz="1400" spc="-30" dirty="0">
                <a:latin typeface="Karla"/>
                <a:cs typeface="Karla"/>
              </a:rPr>
              <a:t> </a:t>
            </a:r>
            <a:r>
              <a:rPr sz="1400" dirty="0">
                <a:latin typeface="Karla"/>
                <a:cs typeface="Karla"/>
              </a:rPr>
              <a:t>em</a:t>
            </a:r>
            <a:r>
              <a:rPr sz="1400" spc="-30" dirty="0">
                <a:latin typeface="Karla"/>
                <a:cs typeface="Karla"/>
              </a:rPr>
              <a:t> </a:t>
            </a:r>
            <a:r>
              <a:rPr sz="1400" spc="-10" dirty="0">
                <a:latin typeface="Karla"/>
                <a:cs typeface="Karla"/>
              </a:rPr>
              <a:t>equipe;</a:t>
            </a:r>
            <a:endParaRPr sz="1400" dirty="0">
              <a:latin typeface="Karla"/>
              <a:cs typeface="Karla"/>
            </a:endParaRPr>
          </a:p>
          <a:p>
            <a:pPr marL="302895" indent="-290195">
              <a:lnSpc>
                <a:spcPct val="100000"/>
              </a:lnSpc>
              <a:buChar char="-"/>
              <a:tabLst>
                <a:tab pos="302895" algn="l"/>
              </a:tabLst>
            </a:pPr>
            <a:r>
              <a:rPr sz="1400" spc="-10" dirty="0">
                <a:latin typeface="Karla"/>
                <a:cs typeface="Karla"/>
              </a:rPr>
              <a:t>Fizemos</a:t>
            </a:r>
            <a:r>
              <a:rPr sz="1400" spc="-35" dirty="0">
                <a:latin typeface="Karla"/>
                <a:cs typeface="Karla"/>
              </a:rPr>
              <a:t> </a:t>
            </a:r>
            <a:r>
              <a:rPr sz="1400" dirty="0">
                <a:latin typeface="Karla"/>
                <a:cs typeface="Karla"/>
              </a:rPr>
              <a:t>a</a:t>
            </a:r>
            <a:r>
              <a:rPr sz="1400" spc="-30" dirty="0">
                <a:latin typeface="Karla"/>
                <a:cs typeface="Karla"/>
              </a:rPr>
              <a:t> </a:t>
            </a:r>
            <a:r>
              <a:rPr sz="1400" spc="-10" dirty="0">
                <a:latin typeface="Karla"/>
                <a:cs typeface="Karla"/>
              </a:rPr>
              <a:t>tarefa</a:t>
            </a:r>
            <a:r>
              <a:rPr sz="1400" spc="-30" dirty="0">
                <a:latin typeface="Karla"/>
                <a:cs typeface="Karla"/>
              </a:rPr>
              <a:t> </a:t>
            </a:r>
            <a:r>
              <a:rPr sz="1400" spc="-10" dirty="0">
                <a:latin typeface="Karla"/>
                <a:cs typeface="Karla"/>
              </a:rPr>
              <a:t>certo;</a:t>
            </a:r>
            <a:endParaRPr sz="1400" dirty="0">
              <a:latin typeface="Karla"/>
              <a:cs typeface="Karla"/>
            </a:endParaRPr>
          </a:p>
          <a:p>
            <a:pPr marL="302895" indent="-290195">
              <a:lnSpc>
                <a:spcPct val="100000"/>
              </a:lnSpc>
              <a:buChar char="-"/>
              <a:tabLst>
                <a:tab pos="302895" algn="l"/>
              </a:tabLst>
            </a:pPr>
            <a:r>
              <a:rPr lang="pt-BR" sz="1400" spc="-95" dirty="0">
                <a:latin typeface="Karla"/>
                <a:cs typeface="Karla"/>
              </a:rPr>
              <a:t>Adquirimos conhecimento</a:t>
            </a:r>
            <a:r>
              <a:rPr sz="1400" spc="-95" dirty="0">
                <a:latin typeface="Karla"/>
                <a:cs typeface="Karla"/>
              </a:rPr>
              <a:t>;</a:t>
            </a:r>
            <a:endParaRPr sz="1400" dirty="0">
              <a:latin typeface="Karla"/>
              <a:cs typeface="Karl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0962" y="2636642"/>
            <a:ext cx="177575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8610" algn="l"/>
              </a:tabLst>
            </a:pPr>
            <a:r>
              <a:rPr sz="1400" spc="-50" dirty="0">
                <a:latin typeface="Karla"/>
                <a:cs typeface="Arial"/>
              </a:rPr>
              <a:t>-</a:t>
            </a:r>
            <a:r>
              <a:rPr lang="pt-BR" sz="1400" spc="-50" dirty="0">
                <a:latin typeface="Karla"/>
                <a:cs typeface="Arial"/>
              </a:rPr>
              <a:t> A aptidão com os códigos em </a:t>
            </a:r>
            <a:r>
              <a:rPr lang="pt-BR" sz="1400" spc="-50" dirty="0" err="1">
                <a:latin typeface="Karla"/>
                <a:cs typeface="Arial"/>
              </a:rPr>
              <a:t>react</a:t>
            </a:r>
            <a:r>
              <a:rPr lang="pt-BR" sz="1600" spc="-50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223" y="1763846"/>
            <a:ext cx="2348230" cy="8083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02235" rIns="0" bIns="0" rtlCol="0">
            <a:spAutoFit/>
          </a:bodyPr>
          <a:lstStyle/>
          <a:p>
            <a:pPr marL="482600" marR="474980" indent="231775">
              <a:lnSpc>
                <a:spcPct val="100000"/>
              </a:lnSpc>
              <a:spcBef>
                <a:spcPts val="805"/>
              </a:spcBef>
            </a:pP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Pontos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Negativos: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7942" y="1763846"/>
            <a:ext cx="2348230" cy="8083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02235" rIns="0" bIns="0" rtlCol="0">
            <a:spAutoFit/>
          </a:bodyPr>
          <a:lstStyle/>
          <a:p>
            <a:pPr marL="545465" marR="537210" indent="168910">
              <a:lnSpc>
                <a:spcPct val="100000"/>
              </a:lnSpc>
              <a:spcBef>
                <a:spcPts val="805"/>
              </a:spcBef>
            </a:pP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Pontos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Positivos: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4663" y="1763846"/>
            <a:ext cx="2348230" cy="8083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02235" rIns="0" bIns="0" rtlCol="0">
            <a:spAutoFit/>
          </a:bodyPr>
          <a:lstStyle/>
          <a:p>
            <a:pPr marL="546100" marR="538480" indent="53975">
              <a:lnSpc>
                <a:spcPct val="100000"/>
              </a:lnSpc>
              <a:spcBef>
                <a:spcPts val="805"/>
              </a:spcBef>
            </a:pP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Pontos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Melhorar: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34172" y="1364563"/>
            <a:ext cx="5476240" cy="382905"/>
          </a:xfrm>
          <a:custGeom>
            <a:avLst/>
            <a:gdLst/>
            <a:ahLst/>
            <a:cxnLst/>
            <a:rect l="l" t="t" r="r" b="b"/>
            <a:pathLst>
              <a:path w="5476240" h="382905">
                <a:moveTo>
                  <a:pt x="92125" y="73698"/>
                </a:moveTo>
                <a:lnTo>
                  <a:pt x="90665" y="66497"/>
                </a:lnTo>
                <a:lnTo>
                  <a:pt x="86690" y="60553"/>
                </a:lnTo>
                <a:lnTo>
                  <a:pt x="80759" y="56527"/>
                </a:lnTo>
                <a:lnTo>
                  <a:pt x="73456" y="55029"/>
                </a:lnTo>
                <a:lnTo>
                  <a:pt x="66268" y="56527"/>
                </a:lnTo>
                <a:lnTo>
                  <a:pt x="60325" y="60553"/>
                </a:lnTo>
                <a:lnTo>
                  <a:pt x="56286" y="66497"/>
                </a:lnTo>
                <a:lnTo>
                  <a:pt x="54800" y="73698"/>
                </a:lnTo>
                <a:lnTo>
                  <a:pt x="56286" y="81000"/>
                </a:lnTo>
                <a:lnTo>
                  <a:pt x="60325" y="86918"/>
                </a:lnTo>
                <a:lnTo>
                  <a:pt x="66268" y="90893"/>
                </a:lnTo>
                <a:lnTo>
                  <a:pt x="73456" y="92354"/>
                </a:lnTo>
                <a:lnTo>
                  <a:pt x="80759" y="90893"/>
                </a:lnTo>
                <a:lnTo>
                  <a:pt x="86690" y="86918"/>
                </a:lnTo>
                <a:lnTo>
                  <a:pt x="90665" y="81000"/>
                </a:lnTo>
                <a:lnTo>
                  <a:pt x="92125" y="73698"/>
                </a:lnTo>
                <a:close/>
              </a:path>
              <a:path w="5476240" h="382905">
                <a:moveTo>
                  <a:pt x="150939" y="73698"/>
                </a:moveTo>
                <a:lnTo>
                  <a:pt x="149479" y="66497"/>
                </a:lnTo>
                <a:lnTo>
                  <a:pt x="145503" y="60553"/>
                </a:lnTo>
                <a:lnTo>
                  <a:pt x="139573" y="56527"/>
                </a:lnTo>
                <a:lnTo>
                  <a:pt x="132283" y="55029"/>
                </a:lnTo>
                <a:lnTo>
                  <a:pt x="124980" y="56527"/>
                </a:lnTo>
                <a:lnTo>
                  <a:pt x="119049" y="60553"/>
                </a:lnTo>
                <a:lnTo>
                  <a:pt x="115074" y="66497"/>
                </a:lnTo>
                <a:lnTo>
                  <a:pt x="113614" y="73698"/>
                </a:lnTo>
                <a:lnTo>
                  <a:pt x="115074" y="81000"/>
                </a:lnTo>
                <a:lnTo>
                  <a:pt x="119049" y="86918"/>
                </a:lnTo>
                <a:lnTo>
                  <a:pt x="124980" y="90893"/>
                </a:lnTo>
                <a:lnTo>
                  <a:pt x="132283" y="92354"/>
                </a:lnTo>
                <a:lnTo>
                  <a:pt x="139573" y="90893"/>
                </a:lnTo>
                <a:lnTo>
                  <a:pt x="145503" y="86918"/>
                </a:lnTo>
                <a:lnTo>
                  <a:pt x="149479" y="81000"/>
                </a:lnTo>
                <a:lnTo>
                  <a:pt x="150939" y="73698"/>
                </a:lnTo>
                <a:close/>
              </a:path>
              <a:path w="5476240" h="382905">
                <a:moveTo>
                  <a:pt x="382181" y="6845"/>
                </a:moveTo>
                <a:lnTo>
                  <a:pt x="375335" y="0"/>
                </a:lnTo>
                <a:lnTo>
                  <a:pt x="352183" y="0"/>
                </a:lnTo>
                <a:lnTo>
                  <a:pt x="352183" y="29997"/>
                </a:lnTo>
                <a:lnTo>
                  <a:pt x="352183" y="117627"/>
                </a:lnTo>
                <a:lnTo>
                  <a:pt x="352183" y="147383"/>
                </a:lnTo>
                <a:lnTo>
                  <a:pt x="352183" y="352412"/>
                </a:lnTo>
                <a:lnTo>
                  <a:pt x="29768" y="352412"/>
                </a:lnTo>
                <a:lnTo>
                  <a:pt x="29768" y="147383"/>
                </a:lnTo>
                <a:lnTo>
                  <a:pt x="352183" y="147383"/>
                </a:lnTo>
                <a:lnTo>
                  <a:pt x="352183" y="117627"/>
                </a:lnTo>
                <a:lnTo>
                  <a:pt x="29768" y="117627"/>
                </a:lnTo>
                <a:lnTo>
                  <a:pt x="29768" y="29997"/>
                </a:lnTo>
                <a:lnTo>
                  <a:pt x="352183" y="29997"/>
                </a:lnTo>
                <a:lnTo>
                  <a:pt x="352183" y="0"/>
                </a:lnTo>
                <a:lnTo>
                  <a:pt x="6616" y="0"/>
                </a:lnTo>
                <a:lnTo>
                  <a:pt x="0" y="6845"/>
                </a:lnTo>
                <a:lnTo>
                  <a:pt x="0" y="375564"/>
                </a:lnTo>
                <a:lnTo>
                  <a:pt x="6616" y="382409"/>
                </a:lnTo>
                <a:lnTo>
                  <a:pt x="375335" y="382409"/>
                </a:lnTo>
                <a:lnTo>
                  <a:pt x="382181" y="375564"/>
                </a:lnTo>
                <a:lnTo>
                  <a:pt x="382181" y="352412"/>
                </a:lnTo>
                <a:lnTo>
                  <a:pt x="382181" y="147383"/>
                </a:lnTo>
                <a:lnTo>
                  <a:pt x="382181" y="117627"/>
                </a:lnTo>
                <a:lnTo>
                  <a:pt x="382181" y="29997"/>
                </a:lnTo>
                <a:lnTo>
                  <a:pt x="382181" y="6845"/>
                </a:lnTo>
                <a:close/>
              </a:path>
              <a:path w="5476240" h="382905">
                <a:moveTo>
                  <a:pt x="2928912" y="220624"/>
                </a:moveTo>
                <a:lnTo>
                  <a:pt x="2924441" y="195389"/>
                </a:lnTo>
                <a:lnTo>
                  <a:pt x="2912084" y="173888"/>
                </a:lnTo>
                <a:lnTo>
                  <a:pt x="2899143" y="162699"/>
                </a:lnTo>
                <a:lnTo>
                  <a:pt x="2899143" y="220624"/>
                </a:lnTo>
                <a:lnTo>
                  <a:pt x="2895663" y="237756"/>
                </a:lnTo>
                <a:lnTo>
                  <a:pt x="2886214" y="251714"/>
                </a:lnTo>
                <a:lnTo>
                  <a:pt x="2872244" y="261112"/>
                </a:lnTo>
                <a:lnTo>
                  <a:pt x="2855214" y="264553"/>
                </a:lnTo>
                <a:lnTo>
                  <a:pt x="2846933" y="264553"/>
                </a:lnTo>
                <a:lnTo>
                  <a:pt x="2840342" y="271170"/>
                </a:lnTo>
                <a:lnTo>
                  <a:pt x="2840342" y="346049"/>
                </a:lnTo>
                <a:lnTo>
                  <a:pt x="2833967" y="352666"/>
                </a:lnTo>
                <a:lnTo>
                  <a:pt x="2780588" y="352666"/>
                </a:lnTo>
                <a:lnTo>
                  <a:pt x="2771419" y="329323"/>
                </a:lnTo>
                <a:lnTo>
                  <a:pt x="2766479" y="323608"/>
                </a:lnTo>
                <a:lnTo>
                  <a:pt x="2755277" y="310680"/>
                </a:lnTo>
                <a:lnTo>
                  <a:pt x="2733776" y="298323"/>
                </a:lnTo>
                <a:lnTo>
                  <a:pt x="2708541" y="293852"/>
                </a:lnTo>
                <a:lnTo>
                  <a:pt x="2683192" y="298323"/>
                </a:lnTo>
                <a:lnTo>
                  <a:pt x="2661678" y="310680"/>
                </a:lnTo>
                <a:lnTo>
                  <a:pt x="2645524" y="329323"/>
                </a:lnTo>
                <a:lnTo>
                  <a:pt x="2636266" y="352666"/>
                </a:lnTo>
                <a:lnTo>
                  <a:pt x="2583116" y="352666"/>
                </a:lnTo>
                <a:lnTo>
                  <a:pt x="2576487" y="346049"/>
                </a:lnTo>
                <a:lnTo>
                  <a:pt x="2576487" y="292900"/>
                </a:lnTo>
                <a:lnTo>
                  <a:pt x="2599829" y="283641"/>
                </a:lnTo>
                <a:lnTo>
                  <a:pt x="2618486" y="267487"/>
                </a:lnTo>
                <a:lnTo>
                  <a:pt x="2630843" y="245973"/>
                </a:lnTo>
                <a:lnTo>
                  <a:pt x="2635313" y="220624"/>
                </a:lnTo>
                <a:lnTo>
                  <a:pt x="2630843" y="195389"/>
                </a:lnTo>
                <a:lnTo>
                  <a:pt x="2618486" y="173888"/>
                </a:lnTo>
                <a:lnTo>
                  <a:pt x="2599829" y="157746"/>
                </a:lnTo>
                <a:lnTo>
                  <a:pt x="2576487" y="148590"/>
                </a:lnTo>
                <a:lnTo>
                  <a:pt x="2576487" y="95199"/>
                </a:lnTo>
                <a:lnTo>
                  <a:pt x="2583116" y="88823"/>
                </a:lnTo>
                <a:lnTo>
                  <a:pt x="2657983" y="88823"/>
                </a:lnTo>
                <a:lnTo>
                  <a:pt x="2664612" y="82207"/>
                </a:lnTo>
                <a:lnTo>
                  <a:pt x="2664612" y="73939"/>
                </a:lnTo>
                <a:lnTo>
                  <a:pt x="2668054" y="56819"/>
                </a:lnTo>
                <a:lnTo>
                  <a:pt x="2677452" y="42849"/>
                </a:lnTo>
                <a:lnTo>
                  <a:pt x="2691409" y="33451"/>
                </a:lnTo>
                <a:lnTo>
                  <a:pt x="2708541" y="30010"/>
                </a:lnTo>
                <a:lnTo>
                  <a:pt x="2725534" y="33451"/>
                </a:lnTo>
                <a:lnTo>
                  <a:pt x="2739428" y="42849"/>
                </a:lnTo>
                <a:lnTo>
                  <a:pt x="2748800" y="56819"/>
                </a:lnTo>
                <a:lnTo>
                  <a:pt x="2752242" y="73939"/>
                </a:lnTo>
                <a:lnTo>
                  <a:pt x="2752242" y="82207"/>
                </a:lnTo>
                <a:lnTo>
                  <a:pt x="2758833" y="88823"/>
                </a:lnTo>
                <a:lnTo>
                  <a:pt x="2833967" y="88823"/>
                </a:lnTo>
                <a:lnTo>
                  <a:pt x="2840342" y="95199"/>
                </a:lnTo>
                <a:lnTo>
                  <a:pt x="2840342" y="170319"/>
                </a:lnTo>
                <a:lnTo>
                  <a:pt x="2846933" y="176923"/>
                </a:lnTo>
                <a:lnTo>
                  <a:pt x="2855214" y="176923"/>
                </a:lnTo>
                <a:lnTo>
                  <a:pt x="2872244" y="180365"/>
                </a:lnTo>
                <a:lnTo>
                  <a:pt x="2886214" y="189738"/>
                </a:lnTo>
                <a:lnTo>
                  <a:pt x="2895663" y="203631"/>
                </a:lnTo>
                <a:lnTo>
                  <a:pt x="2899143" y="220624"/>
                </a:lnTo>
                <a:lnTo>
                  <a:pt x="2899143" y="162699"/>
                </a:lnTo>
                <a:lnTo>
                  <a:pt x="2893428" y="157746"/>
                </a:lnTo>
                <a:lnTo>
                  <a:pt x="2870085" y="148590"/>
                </a:lnTo>
                <a:lnTo>
                  <a:pt x="2870085" y="103238"/>
                </a:lnTo>
                <a:lnTo>
                  <a:pt x="2866606" y="86029"/>
                </a:lnTo>
                <a:lnTo>
                  <a:pt x="2857131" y="71907"/>
                </a:lnTo>
                <a:lnTo>
                  <a:pt x="2843098" y="62344"/>
                </a:lnTo>
                <a:lnTo>
                  <a:pt x="2825940" y="58826"/>
                </a:lnTo>
                <a:lnTo>
                  <a:pt x="2780588" y="58826"/>
                </a:lnTo>
                <a:lnTo>
                  <a:pt x="2771419" y="35623"/>
                </a:lnTo>
                <a:lnTo>
                  <a:pt x="2766542" y="30010"/>
                </a:lnTo>
                <a:lnTo>
                  <a:pt x="2755277" y="17056"/>
                </a:lnTo>
                <a:lnTo>
                  <a:pt x="2733776" y="4724"/>
                </a:lnTo>
                <a:lnTo>
                  <a:pt x="2708541" y="254"/>
                </a:lnTo>
                <a:lnTo>
                  <a:pt x="2683192" y="4724"/>
                </a:lnTo>
                <a:lnTo>
                  <a:pt x="2661678" y="17056"/>
                </a:lnTo>
                <a:lnTo>
                  <a:pt x="2645524" y="35623"/>
                </a:lnTo>
                <a:lnTo>
                  <a:pt x="2636266" y="58826"/>
                </a:lnTo>
                <a:lnTo>
                  <a:pt x="2590914" y="58826"/>
                </a:lnTo>
                <a:lnTo>
                  <a:pt x="2573744" y="62344"/>
                </a:lnTo>
                <a:lnTo>
                  <a:pt x="2559697" y="71907"/>
                </a:lnTo>
                <a:lnTo>
                  <a:pt x="2550223" y="86029"/>
                </a:lnTo>
                <a:lnTo>
                  <a:pt x="2546743" y="103238"/>
                </a:lnTo>
                <a:lnTo>
                  <a:pt x="2546743" y="170319"/>
                </a:lnTo>
                <a:lnTo>
                  <a:pt x="2553335" y="176923"/>
                </a:lnTo>
                <a:lnTo>
                  <a:pt x="2561615" y="176923"/>
                </a:lnTo>
                <a:lnTo>
                  <a:pt x="2578608" y="180365"/>
                </a:lnTo>
                <a:lnTo>
                  <a:pt x="2592501" y="189738"/>
                </a:lnTo>
                <a:lnTo>
                  <a:pt x="2601874" y="203631"/>
                </a:lnTo>
                <a:lnTo>
                  <a:pt x="2605316" y="220624"/>
                </a:lnTo>
                <a:lnTo>
                  <a:pt x="2601874" y="237756"/>
                </a:lnTo>
                <a:lnTo>
                  <a:pt x="2592501" y="251714"/>
                </a:lnTo>
                <a:lnTo>
                  <a:pt x="2578608" y="261112"/>
                </a:lnTo>
                <a:lnTo>
                  <a:pt x="2561615" y="264553"/>
                </a:lnTo>
                <a:lnTo>
                  <a:pt x="2553335" y="264553"/>
                </a:lnTo>
                <a:lnTo>
                  <a:pt x="2546743" y="271170"/>
                </a:lnTo>
                <a:lnTo>
                  <a:pt x="2546743" y="338251"/>
                </a:lnTo>
                <a:lnTo>
                  <a:pt x="2550223" y="355422"/>
                </a:lnTo>
                <a:lnTo>
                  <a:pt x="2559697" y="369468"/>
                </a:lnTo>
                <a:lnTo>
                  <a:pt x="2573744" y="378942"/>
                </a:lnTo>
                <a:lnTo>
                  <a:pt x="2590914" y="382422"/>
                </a:lnTo>
                <a:lnTo>
                  <a:pt x="2657983" y="382422"/>
                </a:lnTo>
                <a:lnTo>
                  <a:pt x="2664612" y="375805"/>
                </a:lnTo>
                <a:lnTo>
                  <a:pt x="2664612" y="367538"/>
                </a:lnTo>
                <a:lnTo>
                  <a:pt x="2667622" y="352666"/>
                </a:lnTo>
                <a:lnTo>
                  <a:pt x="2668054" y="350520"/>
                </a:lnTo>
                <a:lnTo>
                  <a:pt x="2677452" y="336537"/>
                </a:lnTo>
                <a:lnTo>
                  <a:pt x="2691409" y="327088"/>
                </a:lnTo>
                <a:lnTo>
                  <a:pt x="2708541" y="323608"/>
                </a:lnTo>
                <a:lnTo>
                  <a:pt x="2725534" y="327088"/>
                </a:lnTo>
                <a:lnTo>
                  <a:pt x="2739428" y="336537"/>
                </a:lnTo>
                <a:lnTo>
                  <a:pt x="2748800" y="350520"/>
                </a:lnTo>
                <a:lnTo>
                  <a:pt x="2752242" y="367538"/>
                </a:lnTo>
                <a:lnTo>
                  <a:pt x="2752242" y="375805"/>
                </a:lnTo>
                <a:lnTo>
                  <a:pt x="2758833" y="382422"/>
                </a:lnTo>
                <a:lnTo>
                  <a:pt x="2825940" y="382422"/>
                </a:lnTo>
                <a:lnTo>
                  <a:pt x="2843098" y="378942"/>
                </a:lnTo>
                <a:lnTo>
                  <a:pt x="2857131" y="369468"/>
                </a:lnTo>
                <a:lnTo>
                  <a:pt x="2866606" y="355422"/>
                </a:lnTo>
                <a:lnTo>
                  <a:pt x="2867164" y="352666"/>
                </a:lnTo>
                <a:lnTo>
                  <a:pt x="2870085" y="338251"/>
                </a:lnTo>
                <a:lnTo>
                  <a:pt x="2870085" y="292900"/>
                </a:lnTo>
                <a:lnTo>
                  <a:pt x="2893428" y="283641"/>
                </a:lnTo>
                <a:lnTo>
                  <a:pt x="2912084" y="267487"/>
                </a:lnTo>
                <a:lnTo>
                  <a:pt x="2924441" y="245973"/>
                </a:lnTo>
                <a:lnTo>
                  <a:pt x="2928912" y="220624"/>
                </a:lnTo>
                <a:close/>
              </a:path>
              <a:path w="5476240" h="382905">
                <a:moveTo>
                  <a:pt x="5358104" y="139141"/>
                </a:moveTo>
                <a:lnTo>
                  <a:pt x="5351513" y="132524"/>
                </a:lnTo>
                <a:lnTo>
                  <a:pt x="5158752" y="132524"/>
                </a:lnTo>
                <a:lnTo>
                  <a:pt x="5152136" y="139141"/>
                </a:lnTo>
                <a:lnTo>
                  <a:pt x="5152136" y="155676"/>
                </a:lnTo>
                <a:lnTo>
                  <a:pt x="5158752" y="162280"/>
                </a:lnTo>
                <a:lnTo>
                  <a:pt x="5351513" y="162280"/>
                </a:lnTo>
                <a:lnTo>
                  <a:pt x="5358104" y="155676"/>
                </a:lnTo>
                <a:lnTo>
                  <a:pt x="5358104" y="139141"/>
                </a:lnTo>
                <a:close/>
              </a:path>
              <a:path w="5476240" h="382905">
                <a:moveTo>
                  <a:pt x="5416931" y="80327"/>
                </a:moveTo>
                <a:lnTo>
                  <a:pt x="5410301" y="73710"/>
                </a:lnTo>
                <a:lnTo>
                  <a:pt x="5158752" y="73710"/>
                </a:lnTo>
                <a:lnTo>
                  <a:pt x="5152136" y="80327"/>
                </a:lnTo>
                <a:lnTo>
                  <a:pt x="5152136" y="96862"/>
                </a:lnTo>
                <a:lnTo>
                  <a:pt x="5158752" y="103466"/>
                </a:lnTo>
                <a:lnTo>
                  <a:pt x="5410301" y="103466"/>
                </a:lnTo>
                <a:lnTo>
                  <a:pt x="5416931" y="96862"/>
                </a:lnTo>
                <a:lnTo>
                  <a:pt x="5416931" y="80327"/>
                </a:lnTo>
                <a:close/>
              </a:path>
              <a:path w="5476240" h="382905">
                <a:moveTo>
                  <a:pt x="5475732" y="44653"/>
                </a:moveTo>
                <a:lnTo>
                  <a:pt x="5448643" y="3733"/>
                </a:lnTo>
                <a:lnTo>
                  <a:pt x="5445734" y="3149"/>
                </a:lnTo>
                <a:lnTo>
                  <a:pt x="5445734" y="36626"/>
                </a:lnTo>
                <a:lnTo>
                  <a:pt x="5445734" y="205740"/>
                </a:lnTo>
                <a:lnTo>
                  <a:pt x="5445734" y="235750"/>
                </a:lnTo>
                <a:lnTo>
                  <a:pt x="5445734" y="258178"/>
                </a:lnTo>
                <a:lnTo>
                  <a:pt x="5439359" y="264553"/>
                </a:lnTo>
                <a:lnTo>
                  <a:pt x="5337327" y="264553"/>
                </a:lnTo>
                <a:lnTo>
                  <a:pt x="5337327" y="352666"/>
                </a:lnTo>
                <a:lnTo>
                  <a:pt x="5231727" y="352666"/>
                </a:lnTo>
                <a:lnTo>
                  <a:pt x="5251361" y="294322"/>
                </a:lnTo>
                <a:lnTo>
                  <a:pt x="5317706" y="294322"/>
                </a:lnTo>
                <a:lnTo>
                  <a:pt x="5337327" y="352666"/>
                </a:lnTo>
                <a:lnTo>
                  <a:pt x="5337327" y="264553"/>
                </a:lnTo>
                <a:lnTo>
                  <a:pt x="5129708" y="264553"/>
                </a:lnTo>
                <a:lnTo>
                  <a:pt x="5123332" y="258178"/>
                </a:lnTo>
                <a:lnTo>
                  <a:pt x="5123332" y="235750"/>
                </a:lnTo>
                <a:lnTo>
                  <a:pt x="5445734" y="235750"/>
                </a:lnTo>
                <a:lnTo>
                  <a:pt x="5445734" y="205740"/>
                </a:lnTo>
                <a:lnTo>
                  <a:pt x="5123332" y="205740"/>
                </a:lnTo>
                <a:lnTo>
                  <a:pt x="5123332" y="36626"/>
                </a:lnTo>
                <a:lnTo>
                  <a:pt x="5129708" y="30251"/>
                </a:lnTo>
                <a:lnTo>
                  <a:pt x="5439359" y="30251"/>
                </a:lnTo>
                <a:lnTo>
                  <a:pt x="5445734" y="36626"/>
                </a:lnTo>
                <a:lnTo>
                  <a:pt x="5445734" y="3149"/>
                </a:lnTo>
                <a:lnTo>
                  <a:pt x="5431333" y="254"/>
                </a:lnTo>
                <a:lnTo>
                  <a:pt x="5137734" y="254"/>
                </a:lnTo>
                <a:lnTo>
                  <a:pt x="5120538" y="3733"/>
                </a:lnTo>
                <a:lnTo>
                  <a:pt x="5106416" y="13246"/>
                </a:lnTo>
                <a:lnTo>
                  <a:pt x="5096853" y="27355"/>
                </a:lnTo>
                <a:lnTo>
                  <a:pt x="5093335" y="44653"/>
                </a:lnTo>
                <a:lnTo>
                  <a:pt x="5093335" y="250151"/>
                </a:lnTo>
                <a:lnTo>
                  <a:pt x="5096853" y="267322"/>
                </a:lnTo>
                <a:lnTo>
                  <a:pt x="5106416" y="281355"/>
                </a:lnTo>
                <a:lnTo>
                  <a:pt x="5120538" y="290842"/>
                </a:lnTo>
                <a:lnTo>
                  <a:pt x="5137734" y="294322"/>
                </a:lnTo>
                <a:lnTo>
                  <a:pt x="5219712" y="294322"/>
                </a:lnTo>
                <a:lnTo>
                  <a:pt x="5200332" y="352666"/>
                </a:lnTo>
                <a:lnTo>
                  <a:pt x="5158752" y="352666"/>
                </a:lnTo>
                <a:lnTo>
                  <a:pt x="5152136" y="359270"/>
                </a:lnTo>
                <a:lnTo>
                  <a:pt x="5152136" y="375805"/>
                </a:lnTo>
                <a:lnTo>
                  <a:pt x="5158752" y="382422"/>
                </a:lnTo>
                <a:lnTo>
                  <a:pt x="5410301" y="382422"/>
                </a:lnTo>
                <a:lnTo>
                  <a:pt x="5416931" y="375805"/>
                </a:lnTo>
                <a:lnTo>
                  <a:pt x="5416931" y="359270"/>
                </a:lnTo>
                <a:lnTo>
                  <a:pt x="5410301" y="352666"/>
                </a:lnTo>
                <a:lnTo>
                  <a:pt x="5368734" y="352666"/>
                </a:lnTo>
                <a:lnTo>
                  <a:pt x="5349379" y="294322"/>
                </a:lnTo>
                <a:lnTo>
                  <a:pt x="5431333" y="294322"/>
                </a:lnTo>
                <a:lnTo>
                  <a:pt x="5448643" y="290842"/>
                </a:lnTo>
                <a:lnTo>
                  <a:pt x="5462752" y="281355"/>
                </a:lnTo>
                <a:lnTo>
                  <a:pt x="5472252" y="267322"/>
                </a:lnTo>
                <a:lnTo>
                  <a:pt x="5472811" y="264553"/>
                </a:lnTo>
                <a:lnTo>
                  <a:pt x="5475732" y="250151"/>
                </a:lnTo>
                <a:lnTo>
                  <a:pt x="5475732" y="235750"/>
                </a:lnTo>
                <a:lnTo>
                  <a:pt x="5475732" y="205740"/>
                </a:lnTo>
                <a:lnTo>
                  <a:pt x="5475732" y="44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3844" y="718366"/>
            <a:ext cx="141478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0" dirty="0">
                <a:latin typeface="Arial"/>
                <a:cs typeface="Arial"/>
              </a:rPr>
              <a:t>Briefing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24" y="1068290"/>
            <a:ext cx="8054340" cy="40105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222250" algn="l"/>
              </a:tabLst>
            </a:pPr>
            <a:r>
              <a:rPr sz="1500" b="1" spc="-10" dirty="0">
                <a:latin typeface="Arial"/>
                <a:cs typeface="Arial"/>
              </a:rPr>
              <a:t>Objetivos:</a:t>
            </a:r>
            <a:endParaRPr sz="1500" dirty="0">
              <a:latin typeface="Arial"/>
              <a:cs typeface="Arial"/>
            </a:endParaRPr>
          </a:p>
          <a:p>
            <a:pPr marL="469265" lvl="1" indent="-291465">
              <a:lnSpc>
                <a:spcPct val="100000"/>
              </a:lnSpc>
              <a:spcBef>
                <a:spcPts val="270"/>
              </a:spcBef>
              <a:buChar char="-"/>
              <a:tabLst>
                <a:tab pos="469265" algn="l"/>
              </a:tabLst>
            </a:pPr>
            <a:r>
              <a:rPr sz="1500" dirty="0">
                <a:latin typeface="Arial"/>
                <a:cs typeface="Arial"/>
              </a:rPr>
              <a:t>Fazer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um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protótipo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para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um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site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futuro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no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-10" dirty="0" err="1">
                <a:latin typeface="Arial"/>
                <a:cs typeface="Arial"/>
              </a:rPr>
              <a:t>celular</a:t>
            </a:r>
            <a:r>
              <a:rPr lang="pt-BR" sz="1500" spc="-10" dirty="0">
                <a:latin typeface="Arial"/>
                <a:cs typeface="Arial"/>
              </a:rPr>
              <a:t>;</a:t>
            </a:r>
            <a:endParaRPr sz="1500" dirty="0">
              <a:latin typeface="Arial"/>
              <a:cs typeface="Arial"/>
            </a:endParaRPr>
          </a:p>
          <a:p>
            <a:pPr marL="469265" lvl="1" indent="-291465">
              <a:lnSpc>
                <a:spcPct val="100000"/>
              </a:lnSpc>
              <a:spcBef>
                <a:spcPts val="270"/>
              </a:spcBef>
              <a:buChar char="-"/>
              <a:tabLst>
                <a:tab pos="469265" algn="l"/>
              </a:tabLst>
            </a:pPr>
            <a:r>
              <a:rPr sz="1500" dirty="0">
                <a:latin typeface="Arial"/>
                <a:cs typeface="Arial"/>
              </a:rPr>
              <a:t>Aprender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sobre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criação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de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 err="1">
                <a:latin typeface="Arial"/>
                <a:cs typeface="Arial"/>
              </a:rPr>
              <a:t>rotas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react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native</a:t>
            </a:r>
            <a:r>
              <a:rPr lang="pt-BR" sz="1500" spc="-10" dirty="0">
                <a:latin typeface="Arial"/>
                <a:cs typeface="Arial"/>
              </a:rPr>
              <a:t>.</a:t>
            </a:r>
          </a:p>
          <a:p>
            <a:pPr marL="469265" lvl="1" indent="-291465">
              <a:lnSpc>
                <a:spcPct val="100000"/>
              </a:lnSpc>
              <a:spcBef>
                <a:spcPts val="270"/>
              </a:spcBef>
              <a:buChar char="-"/>
              <a:tabLst>
                <a:tab pos="469265" algn="l"/>
              </a:tabLst>
            </a:pPr>
            <a:r>
              <a:rPr lang="pt-BR" sz="1500" spc="-10" dirty="0">
                <a:latin typeface="Arial"/>
                <a:cs typeface="Arial"/>
              </a:rPr>
              <a:t>Aumentar a fidelidade do site esportivo em </a:t>
            </a:r>
            <a:r>
              <a:rPr lang="pt-BR" sz="1500" spc="-10" dirty="0" err="1">
                <a:latin typeface="Arial"/>
                <a:cs typeface="Arial"/>
              </a:rPr>
              <a:t>react-native</a:t>
            </a:r>
            <a:endParaRPr sz="15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"/>
              <a:buChar char="-"/>
            </a:pPr>
            <a:endParaRPr sz="1500" dirty="0">
              <a:latin typeface="Arial"/>
              <a:cs typeface="Arial"/>
            </a:endParaRPr>
          </a:p>
          <a:p>
            <a:pPr marL="274955" indent="-209550">
              <a:lnSpc>
                <a:spcPct val="100000"/>
              </a:lnSpc>
              <a:buAutoNum type="arabicPeriod"/>
              <a:tabLst>
                <a:tab pos="274955" algn="l"/>
              </a:tabLst>
            </a:pPr>
            <a:r>
              <a:rPr sz="1500" b="1" dirty="0">
                <a:latin typeface="Arial"/>
                <a:cs typeface="Arial"/>
              </a:rPr>
              <a:t>Público-</a:t>
            </a:r>
            <a:r>
              <a:rPr sz="1500" b="1" spc="-10" dirty="0">
                <a:latin typeface="Arial"/>
                <a:cs typeface="Arial"/>
              </a:rPr>
              <a:t>Alvo:</a:t>
            </a:r>
            <a:endParaRPr sz="1500" dirty="0">
              <a:latin typeface="Arial"/>
              <a:cs typeface="Arial"/>
            </a:endParaRPr>
          </a:p>
          <a:p>
            <a:pPr marL="11811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latin typeface="Arial"/>
                <a:cs typeface="Arial"/>
              </a:rPr>
              <a:t>Docentes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alunos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do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curso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de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desenvolvimento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de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sistemas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do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Senai.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500" dirty="0">
              <a:latin typeface="Arial"/>
              <a:cs typeface="Arial"/>
            </a:endParaRPr>
          </a:p>
          <a:p>
            <a:pPr marL="215265" indent="-202565">
              <a:lnSpc>
                <a:spcPct val="100000"/>
              </a:lnSpc>
              <a:buAutoNum type="arabicPeriod" startAt="3"/>
              <a:tabLst>
                <a:tab pos="215265" algn="l"/>
              </a:tabLst>
            </a:pPr>
            <a:r>
              <a:rPr sz="1500" b="1" spc="-10" dirty="0">
                <a:latin typeface="Arial"/>
                <a:cs typeface="Arial"/>
              </a:rPr>
              <a:t>Apresentação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da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Empresa:</a:t>
            </a:r>
            <a:endParaRPr sz="1500" dirty="0">
              <a:latin typeface="Arial"/>
              <a:cs typeface="Arial"/>
            </a:endParaRPr>
          </a:p>
          <a:p>
            <a:pPr marL="12700" marR="5080" indent="41910">
              <a:lnSpc>
                <a:spcPct val="114999"/>
              </a:lnSpc>
            </a:pPr>
            <a:r>
              <a:rPr sz="1500" dirty="0">
                <a:latin typeface="Arial"/>
                <a:cs typeface="Arial"/>
              </a:rPr>
              <a:t>Alunos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cursistas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de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desenvolvimento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de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sistemas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da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instituição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do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SENAI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de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Sumaré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50" dirty="0">
                <a:latin typeface="Arial"/>
                <a:cs typeface="Arial"/>
              </a:rPr>
              <a:t>SP,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25" dirty="0">
                <a:latin typeface="Arial"/>
                <a:cs typeface="Arial"/>
              </a:rPr>
              <a:t>com </a:t>
            </a:r>
            <a:r>
              <a:rPr sz="1500" dirty="0">
                <a:latin typeface="Arial"/>
                <a:cs typeface="Arial"/>
              </a:rPr>
              <a:t>o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objetivo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de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um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site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de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esportes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com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login,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cadastro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tela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de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início.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500" dirty="0">
              <a:latin typeface="Arial"/>
              <a:cs typeface="Arial"/>
            </a:endParaRPr>
          </a:p>
          <a:p>
            <a:pPr marL="222250" indent="-209550">
              <a:lnSpc>
                <a:spcPct val="100000"/>
              </a:lnSpc>
              <a:buAutoNum type="arabicPeriod" startAt="4"/>
              <a:tabLst>
                <a:tab pos="222250" algn="l"/>
              </a:tabLst>
            </a:pPr>
            <a:r>
              <a:rPr sz="1500" b="1" dirty="0">
                <a:latin typeface="Arial"/>
                <a:cs typeface="Arial"/>
              </a:rPr>
              <a:t>Divisão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Tarefas:</a:t>
            </a:r>
            <a:endParaRPr sz="1500" dirty="0">
              <a:latin typeface="Arial"/>
              <a:cs typeface="Arial"/>
            </a:endParaRPr>
          </a:p>
          <a:p>
            <a:pPr marL="469265" marR="137795" lvl="1" indent="-292100">
              <a:lnSpc>
                <a:spcPct val="114999"/>
              </a:lnSpc>
              <a:buChar char="-"/>
              <a:tabLst>
                <a:tab pos="469265" algn="l"/>
              </a:tabLst>
            </a:pPr>
            <a:r>
              <a:rPr sz="1500" dirty="0">
                <a:latin typeface="Arial"/>
                <a:cs typeface="Arial"/>
              </a:rPr>
              <a:t>Cada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participante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fica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designado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para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fazer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sua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tela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em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react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native,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de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acordo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com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50" dirty="0">
                <a:latin typeface="Arial"/>
                <a:cs typeface="Arial"/>
              </a:rPr>
              <a:t>a </a:t>
            </a:r>
            <a:r>
              <a:rPr sz="1500" dirty="0">
                <a:latin typeface="Arial"/>
                <a:cs typeface="Arial"/>
              </a:rPr>
              <a:t>que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ele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fez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no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10" dirty="0" err="1">
                <a:latin typeface="Arial"/>
                <a:cs typeface="Arial"/>
              </a:rPr>
              <a:t>figma</a:t>
            </a:r>
            <a:r>
              <a:rPr lang="pt-BR" sz="1500" spc="-10" dirty="0"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724" y="716828"/>
            <a:ext cx="26066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5.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Definição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Frameworks: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0724" y="1208318"/>
            <a:ext cx="7222490" cy="3740768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69265" indent="-291465">
              <a:lnSpc>
                <a:spcPct val="100000"/>
              </a:lnSpc>
              <a:spcBef>
                <a:spcPts val="370"/>
              </a:spcBef>
              <a:buChar char="-"/>
              <a:tabLst>
                <a:tab pos="469265" algn="l"/>
              </a:tabLst>
            </a:pPr>
            <a:r>
              <a:rPr sz="1500" dirty="0">
                <a:latin typeface="Arial"/>
                <a:cs typeface="Arial"/>
              </a:rPr>
              <a:t>Figma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de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dirty="0" err="1">
                <a:latin typeface="Arial"/>
                <a:cs typeface="Arial"/>
              </a:rPr>
              <a:t>baixa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10" dirty="0" err="1">
                <a:latin typeface="Arial"/>
                <a:cs typeface="Arial"/>
              </a:rPr>
              <a:t>fidelidade</a:t>
            </a:r>
            <a:r>
              <a:rPr lang="pt-BR" sz="1500" spc="-10" dirty="0">
                <a:latin typeface="Arial"/>
                <a:cs typeface="Arial"/>
              </a:rPr>
              <a:t>;</a:t>
            </a:r>
            <a:endParaRPr sz="1500" dirty="0">
              <a:latin typeface="Arial"/>
              <a:cs typeface="Arial"/>
            </a:endParaRPr>
          </a:p>
          <a:p>
            <a:pPr marL="469265" indent="-291465">
              <a:lnSpc>
                <a:spcPct val="100000"/>
              </a:lnSpc>
              <a:spcBef>
                <a:spcPts val="270"/>
              </a:spcBef>
              <a:buChar char="-"/>
              <a:tabLst>
                <a:tab pos="469265" algn="l"/>
              </a:tabLst>
            </a:pPr>
            <a:r>
              <a:rPr sz="1500" dirty="0">
                <a:latin typeface="Arial"/>
                <a:cs typeface="Arial"/>
              </a:rPr>
              <a:t>Figma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de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dirty="0" err="1">
                <a:latin typeface="Arial"/>
                <a:cs typeface="Arial"/>
              </a:rPr>
              <a:t>média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10" dirty="0" err="1">
                <a:latin typeface="Arial"/>
                <a:cs typeface="Arial"/>
              </a:rPr>
              <a:t>fidelidade</a:t>
            </a:r>
            <a:r>
              <a:rPr lang="pt-BR" sz="1500" spc="-10" dirty="0">
                <a:latin typeface="Arial"/>
                <a:cs typeface="Arial"/>
              </a:rPr>
              <a:t>;</a:t>
            </a:r>
            <a:endParaRPr sz="1500" dirty="0">
              <a:latin typeface="Arial"/>
              <a:cs typeface="Arial"/>
            </a:endParaRPr>
          </a:p>
          <a:p>
            <a:pPr marL="469265" indent="-291465">
              <a:lnSpc>
                <a:spcPct val="100000"/>
              </a:lnSpc>
              <a:spcBef>
                <a:spcPts val="270"/>
              </a:spcBef>
              <a:buChar char="-"/>
              <a:tabLst>
                <a:tab pos="469265" algn="l"/>
              </a:tabLst>
            </a:pPr>
            <a:r>
              <a:rPr sz="1500" dirty="0">
                <a:latin typeface="Arial"/>
                <a:cs typeface="Arial"/>
              </a:rPr>
              <a:t>Figma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de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 err="1">
                <a:latin typeface="Arial"/>
                <a:cs typeface="Arial"/>
              </a:rPr>
              <a:t>alta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10" dirty="0" err="1">
                <a:latin typeface="Arial"/>
                <a:cs typeface="Arial"/>
              </a:rPr>
              <a:t>fidelidade</a:t>
            </a:r>
            <a:r>
              <a:rPr lang="pt-BR" sz="1500" spc="-10" dirty="0">
                <a:latin typeface="Arial"/>
                <a:cs typeface="Arial"/>
              </a:rPr>
              <a:t>;</a:t>
            </a:r>
            <a:endParaRPr sz="1500" dirty="0">
              <a:latin typeface="Arial"/>
              <a:cs typeface="Arial"/>
            </a:endParaRPr>
          </a:p>
          <a:p>
            <a:pPr marL="469265" indent="-291465">
              <a:lnSpc>
                <a:spcPct val="100000"/>
              </a:lnSpc>
              <a:spcBef>
                <a:spcPts val="270"/>
              </a:spcBef>
              <a:buChar char="-"/>
              <a:tabLst>
                <a:tab pos="469265" algn="l"/>
              </a:tabLst>
            </a:pPr>
            <a:r>
              <a:rPr sz="1500" dirty="0">
                <a:latin typeface="Arial"/>
                <a:cs typeface="Arial"/>
              </a:rPr>
              <a:t>React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de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dirty="0" err="1">
                <a:latin typeface="Arial"/>
                <a:cs typeface="Arial"/>
              </a:rPr>
              <a:t>Baixa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10" dirty="0" err="1">
                <a:latin typeface="Arial"/>
                <a:cs typeface="Arial"/>
              </a:rPr>
              <a:t>Fidelidade</a:t>
            </a:r>
            <a:r>
              <a:rPr lang="pt-BR" sz="1500" spc="-10" dirty="0">
                <a:latin typeface="Arial"/>
                <a:cs typeface="Arial"/>
              </a:rPr>
              <a:t>;</a:t>
            </a:r>
          </a:p>
          <a:p>
            <a:pPr marL="469265" indent="-291465">
              <a:lnSpc>
                <a:spcPct val="100000"/>
              </a:lnSpc>
              <a:spcBef>
                <a:spcPts val="270"/>
              </a:spcBef>
              <a:buChar char="-"/>
              <a:tabLst>
                <a:tab pos="469265" algn="l"/>
              </a:tabLst>
            </a:pPr>
            <a:r>
              <a:rPr lang="pt-BR" sz="1500" spc="-10" dirty="0" err="1">
                <a:latin typeface="Arial"/>
                <a:cs typeface="Arial"/>
              </a:rPr>
              <a:t>React</a:t>
            </a:r>
            <a:r>
              <a:rPr lang="pt-BR" sz="1500" spc="-10" dirty="0">
                <a:latin typeface="Arial"/>
                <a:cs typeface="Arial"/>
              </a:rPr>
              <a:t> de Alta Fidelidade.</a:t>
            </a:r>
            <a:endParaRPr sz="1500" dirty="0">
              <a:latin typeface="Arial"/>
              <a:cs typeface="Arial"/>
            </a:endParaRPr>
          </a:p>
          <a:p>
            <a:pPr marL="222250" indent="-209550">
              <a:lnSpc>
                <a:spcPct val="100000"/>
              </a:lnSpc>
              <a:spcBef>
                <a:spcPts val="270"/>
              </a:spcBef>
              <a:buAutoNum type="arabicPeriod" startAt="6"/>
              <a:tabLst>
                <a:tab pos="222250" algn="l"/>
              </a:tabLst>
            </a:pPr>
            <a:r>
              <a:rPr sz="1500" b="1" spc="-10" dirty="0">
                <a:latin typeface="Arial"/>
                <a:cs typeface="Arial"/>
              </a:rPr>
              <a:t>Cronograma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Tarefas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(Estimado):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"/>
              <a:buAutoNum type="arabicPeriod" startAt="6"/>
            </a:pPr>
            <a:endParaRPr sz="1500" dirty="0">
              <a:latin typeface="Arial"/>
              <a:cs typeface="Arial"/>
            </a:endParaRPr>
          </a:p>
          <a:p>
            <a:pPr marL="469265" lvl="1" indent="-291465">
              <a:lnSpc>
                <a:spcPct val="100000"/>
              </a:lnSpc>
              <a:buChar char="-"/>
              <a:tabLst>
                <a:tab pos="469265" algn="l"/>
              </a:tabLst>
            </a:pPr>
            <a:r>
              <a:rPr sz="1500" spc="-10" dirty="0">
                <a:latin typeface="Arial"/>
                <a:cs typeface="Arial"/>
              </a:rPr>
              <a:t>Confecção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site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em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baixa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fidelidade;</a:t>
            </a:r>
            <a:endParaRPr sz="1500" dirty="0">
              <a:latin typeface="Arial"/>
              <a:cs typeface="Arial"/>
            </a:endParaRPr>
          </a:p>
          <a:p>
            <a:pPr marL="469265" lvl="1" indent="-291465">
              <a:lnSpc>
                <a:spcPct val="100000"/>
              </a:lnSpc>
              <a:spcBef>
                <a:spcPts val="270"/>
              </a:spcBef>
              <a:buChar char="-"/>
              <a:tabLst>
                <a:tab pos="469265" algn="l"/>
              </a:tabLst>
            </a:pPr>
            <a:r>
              <a:rPr sz="1500" spc="-10" dirty="0">
                <a:latin typeface="Arial"/>
                <a:cs typeface="Arial"/>
              </a:rPr>
              <a:t>Configuração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das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rotas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(16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horas)</a:t>
            </a:r>
            <a:r>
              <a:rPr lang="pt-BR" sz="1500" spc="-10" dirty="0">
                <a:latin typeface="Arial"/>
                <a:cs typeface="Arial"/>
              </a:rPr>
              <a:t>;</a:t>
            </a:r>
          </a:p>
          <a:p>
            <a:pPr marL="469265" lvl="1" indent="-291465">
              <a:lnSpc>
                <a:spcPct val="100000"/>
              </a:lnSpc>
              <a:spcBef>
                <a:spcPts val="270"/>
              </a:spcBef>
              <a:buChar char="-"/>
              <a:tabLst>
                <a:tab pos="469265" algn="l"/>
              </a:tabLst>
            </a:pPr>
            <a:r>
              <a:rPr lang="pt-BR" sz="1500" spc="-10" dirty="0">
                <a:latin typeface="Arial"/>
                <a:cs typeface="Arial"/>
              </a:rPr>
              <a:t>Atualização dos códigos da tela de login e dashboards(8 horas).</a:t>
            </a:r>
            <a:endParaRPr sz="1500" dirty="0">
              <a:latin typeface="Arial"/>
              <a:cs typeface="Arial"/>
            </a:endParaRPr>
          </a:p>
          <a:p>
            <a:pPr marL="222250" indent="-209550">
              <a:lnSpc>
                <a:spcPct val="100000"/>
              </a:lnSpc>
              <a:buAutoNum type="arabicPeriod" startAt="6"/>
              <a:tabLst>
                <a:tab pos="222250" algn="l"/>
              </a:tabLst>
            </a:pPr>
            <a:r>
              <a:rPr sz="1500" b="1" spc="-10" dirty="0">
                <a:latin typeface="Arial"/>
                <a:cs typeface="Arial"/>
              </a:rPr>
              <a:t>Recursos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Necessários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(Estimado):</a:t>
            </a:r>
            <a:endParaRPr sz="1500" dirty="0">
              <a:latin typeface="Arial"/>
              <a:cs typeface="Arial"/>
            </a:endParaRPr>
          </a:p>
          <a:p>
            <a:pPr marL="469265" lvl="1" indent="-291465">
              <a:lnSpc>
                <a:spcPct val="100000"/>
              </a:lnSpc>
              <a:spcBef>
                <a:spcPts val="270"/>
              </a:spcBef>
              <a:buChar char="-"/>
              <a:tabLst>
                <a:tab pos="469265" algn="l"/>
              </a:tabLst>
            </a:pPr>
            <a:r>
              <a:rPr sz="1500" dirty="0">
                <a:latin typeface="Arial"/>
                <a:cs typeface="Arial"/>
              </a:rPr>
              <a:t>Equipamentos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de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Desenvolvimento: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Computadores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pessoais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dos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estudantes.</a:t>
            </a:r>
            <a:endParaRPr sz="1500" dirty="0">
              <a:latin typeface="Arial"/>
              <a:cs typeface="Arial"/>
            </a:endParaRPr>
          </a:p>
          <a:p>
            <a:pPr marL="469265" lvl="1" indent="-291465">
              <a:lnSpc>
                <a:spcPct val="100000"/>
              </a:lnSpc>
              <a:spcBef>
                <a:spcPts val="270"/>
              </a:spcBef>
              <a:buChar char="-"/>
              <a:tabLst>
                <a:tab pos="469265" algn="l"/>
              </a:tabLst>
            </a:pPr>
            <a:r>
              <a:rPr sz="1500" spc="-10" dirty="0">
                <a:latin typeface="Arial"/>
                <a:cs typeface="Arial"/>
              </a:rPr>
              <a:t>Software: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linux</a:t>
            </a:r>
            <a:endParaRPr sz="1500" dirty="0">
              <a:latin typeface="Arial"/>
              <a:cs typeface="Arial"/>
            </a:endParaRPr>
          </a:p>
          <a:p>
            <a:pPr marL="469265" lvl="1" indent="-291465">
              <a:lnSpc>
                <a:spcPct val="100000"/>
              </a:lnSpc>
              <a:spcBef>
                <a:spcPts val="270"/>
              </a:spcBef>
              <a:buChar char="-"/>
              <a:tabLst>
                <a:tab pos="469265" algn="l"/>
              </a:tabLst>
            </a:pPr>
            <a:r>
              <a:rPr sz="1500" spc="-10" dirty="0">
                <a:latin typeface="Arial"/>
                <a:cs typeface="Arial"/>
              </a:rPr>
              <a:t>Infraestrutura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de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Rede: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Conexão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à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Internet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para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pesquisa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colaboração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online.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73" y="1284713"/>
            <a:ext cx="237680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8.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Observações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Finais: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/>
              <a:t>Este</a:t>
            </a:r>
            <a:r>
              <a:rPr spc="-50" dirty="0"/>
              <a:t> </a:t>
            </a:r>
            <a:r>
              <a:rPr dirty="0"/>
              <a:t>projeto</a:t>
            </a:r>
            <a:r>
              <a:rPr spc="-45" dirty="0"/>
              <a:t> </a:t>
            </a:r>
            <a:r>
              <a:rPr dirty="0"/>
              <a:t>visa</a:t>
            </a:r>
            <a:r>
              <a:rPr spc="-50" dirty="0"/>
              <a:t> </a:t>
            </a:r>
            <a:r>
              <a:rPr dirty="0"/>
              <a:t>criar</a:t>
            </a:r>
            <a:r>
              <a:rPr spc="-45" dirty="0"/>
              <a:t> </a:t>
            </a:r>
            <a:r>
              <a:rPr dirty="0"/>
              <a:t>um</a:t>
            </a:r>
            <a:r>
              <a:rPr spc="-45" dirty="0"/>
              <a:t> </a:t>
            </a:r>
            <a:r>
              <a:rPr dirty="0"/>
              <a:t>protótipo</a:t>
            </a:r>
            <a:r>
              <a:rPr spc="-50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dirty="0"/>
              <a:t>um</a:t>
            </a:r>
            <a:r>
              <a:rPr spc="-50" dirty="0"/>
              <a:t> </a:t>
            </a:r>
            <a:r>
              <a:rPr dirty="0"/>
              <a:t>site</a:t>
            </a:r>
            <a:r>
              <a:rPr spc="-45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dirty="0"/>
              <a:t>notícias</a:t>
            </a:r>
            <a:r>
              <a:rPr spc="-50" dirty="0"/>
              <a:t> </a:t>
            </a:r>
            <a:r>
              <a:rPr dirty="0"/>
              <a:t>esportivas</a:t>
            </a:r>
            <a:r>
              <a:rPr spc="-4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partir</a:t>
            </a:r>
            <a:r>
              <a:rPr spc="-50" dirty="0"/>
              <a:t> </a:t>
            </a:r>
            <a:r>
              <a:rPr dirty="0"/>
              <a:t>do</a:t>
            </a:r>
            <a:r>
              <a:rPr spc="-45" dirty="0"/>
              <a:t> </a:t>
            </a:r>
            <a:r>
              <a:rPr spc="-10" dirty="0"/>
              <a:t>react </a:t>
            </a:r>
            <a:r>
              <a:rPr dirty="0"/>
              <a:t>native.</a:t>
            </a:r>
            <a:r>
              <a:rPr spc="-50" dirty="0"/>
              <a:t> </a:t>
            </a:r>
            <a:r>
              <a:rPr dirty="0"/>
              <a:t>O</a:t>
            </a:r>
            <a:r>
              <a:rPr spc="-50" dirty="0"/>
              <a:t> </a:t>
            </a:r>
            <a:r>
              <a:rPr dirty="0"/>
              <a:t>projeto</a:t>
            </a:r>
            <a:r>
              <a:rPr spc="-50" dirty="0"/>
              <a:t> </a:t>
            </a:r>
            <a:r>
              <a:rPr spc="-10" dirty="0"/>
              <a:t>funcionou</a:t>
            </a:r>
            <a:r>
              <a:rPr spc="-45" dirty="0"/>
              <a:t> </a:t>
            </a:r>
            <a:r>
              <a:rPr dirty="0"/>
              <a:t>e</a:t>
            </a:r>
            <a:r>
              <a:rPr spc="-5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páginas</a:t>
            </a:r>
            <a:r>
              <a:rPr spc="-45" dirty="0"/>
              <a:t> </a:t>
            </a:r>
            <a:r>
              <a:rPr dirty="0"/>
              <a:t>estão</a:t>
            </a:r>
            <a:r>
              <a:rPr spc="-50" dirty="0"/>
              <a:t> </a:t>
            </a:r>
            <a:r>
              <a:rPr spc="-10" dirty="0"/>
              <a:t>sincronizadas.</a:t>
            </a:r>
            <a:r>
              <a:rPr spc="-50" dirty="0"/>
              <a:t> </a:t>
            </a:r>
            <a:r>
              <a:rPr dirty="0"/>
              <a:t>Isso</a:t>
            </a:r>
            <a:r>
              <a:rPr spc="-45" dirty="0"/>
              <a:t> </a:t>
            </a:r>
            <a:r>
              <a:rPr dirty="0"/>
              <a:t>foi</a:t>
            </a:r>
            <a:r>
              <a:rPr spc="-50" dirty="0"/>
              <a:t> </a:t>
            </a:r>
            <a:r>
              <a:rPr dirty="0"/>
              <a:t>feito</a:t>
            </a:r>
            <a:r>
              <a:rPr spc="-50" dirty="0"/>
              <a:t> </a:t>
            </a:r>
            <a:r>
              <a:rPr dirty="0"/>
              <a:t>através</a:t>
            </a:r>
            <a:r>
              <a:rPr spc="-45" dirty="0"/>
              <a:t> </a:t>
            </a:r>
            <a:r>
              <a:rPr spc="-25" dirty="0"/>
              <a:t>da </a:t>
            </a:r>
            <a:r>
              <a:rPr spc="-10" dirty="0"/>
              <a:t>comunicação</a:t>
            </a:r>
            <a:r>
              <a:rPr spc="-70" dirty="0"/>
              <a:t> </a:t>
            </a:r>
            <a:r>
              <a:rPr dirty="0"/>
              <a:t>e</a:t>
            </a:r>
            <a:r>
              <a:rPr spc="-40" dirty="0"/>
              <a:t> </a:t>
            </a:r>
            <a:r>
              <a:rPr dirty="0"/>
              <a:t>apoio</a:t>
            </a:r>
            <a:r>
              <a:rPr spc="-45" dirty="0"/>
              <a:t> </a:t>
            </a:r>
            <a:r>
              <a:rPr dirty="0"/>
              <a:t>do</a:t>
            </a:r>
            <a:r>
              <a:rPr spc="-40" dirty="0"/>
              <a:t> </a:t>
            </a:r>
            <a:r>
              <a:rPr dirty="0"/>
              <a:t>grupo.</a:t>
            </a:r>
            <a:r>
              <a:rPr spc="-40" dirty="0"/>
              <a:t> </a:t>
            </a:r>
            <a:r>
              <a:rPr dirty="0"/>
              <a:t>É</a:t>
            </a:r>
            <a:r>
              <a:rPr spc="-40" dirty="0"/>
              <a:t> </a:t>
            </a:r>
            <a:r>
              <a:rPr dirty="0"/>
              <a:t>preciso</a:t>
            </a:r>
            <a:r>
              <a:rPr spc="-40" dirty="0"/>
              <a:t> </a:t>
            </a:r>
            <a:r>
              <a:rPr dirty="0"/>
              <a:t>uma</a:t>
            </a:r>
            <a:r>
              <a:rPr spc="-40" dirty="0"/>
              <a:t> </a:t>
            </a:r>
            <a:r>
              <a:rPr dirty="0"/>
              <a:t>melhora</a:t>
            </a:r>
            <a:r>
              <a:rPr spc="-40" dirty="0"/>
              <a:t> </a:t>
            </a:r>
            <a:r>
              <a:rPr dirty="0"/>
              <a:t>e</a:t>
            </a:r>
            <a:r>
              <a:rPr spc="-45" dirty="0"/>
              <a:t> </a:t>
            </a:r>
            <a:r>
              <a:rPr spc="-10" dirty="0"/>
              <a:t>organização</a:t>
            </a:r>
            <a:r>
              <a:rPr spc="-40" dirty="0"/>
              <a:t> </a:t>
            </a:r>
            <a:r>
              <a:rPr dirty="0"/>
              <a:t>dos</a:t>
            </a:r>
            <a:r>
              <a:rPr spc="-40" dirty="0"/>
              <a:t> </a:t>
            </a:r>
            <a:r>
              <a:rPr spc="-20" dirty="0"/>
              <a:t>frames.</a:t>
            </a:r>
            <a:r>
              <a:rPr spc="-100" dirty="0"/>
              <a:t> </a:t>
            </a:r>
            <a:r>
              <a:rPr spc="-50" dirty="0"/>
              <a:t>A </a:t>
            </a:r>
            <a:r>
              <a:rPr dirty="0"/>
              <a:t>má</a:t>
            </a:r>
            <a:r>
              <a:rPr spc="-55" dirty="0"/>
              <a:t> </a:t>
            </a:r>
            <a:r>
              <a:rPr dirty="0"/>
              <a:t>conexão</a:t>
            </a:r>
            <a:r>
              <a:rPr spc="-55" dirty="0"/>
              <a:t> </a:t>
            </a:r>
            <a:r>
              <a:rPr dirty="0"/>
              <a:t>da</a:t>
            </a:r>
            <a:r>
              <a:rPr spc="-55" dirty="0"/>
              <a:t> </a:t>
            </a:r>
            <a:r>
              <a:rPr dirty="0"/>
              <a:t>internet</a:t>
            </a:r>
            <a:r>
              <a:rPr spc="-55" dirty="0"/>
              <a:t> </a:t>
            </a:r>
            <a:r>
              <a:rPr dirty="0"/>
              <a:t>foi</a:t>
            </a:r>
            <a:r>
              <a:rPr spc="-55" dirty="0"/>
              <a:t> </a:t>
            </a:r>
            <a:r>
              <a:rPr dirty="0"/>
              <a:t>um</a:t>
            </a:r>
            <a:r>
              <a:rPr spc="-55" dirty="0"/>
              <a:t> </a:t>
            </a:r>
            <a:r>
              <a:rPr spc="-10" dirty="0"/>
              <a:t>obstáculo.</a:t>
            </a:r>
            <a:r>
              <a:rPr spc="-55" dirty="0"/>
              <a:t> </a:t>
            </a:r>
            <a:r>
              <a:rPr dirty="0"/>
              <a:t>Porém</a:t>
            </a:r>
            <a:r>
              <a:rPr spc="-55" dirty="0"/>
              <a:t> </a:t>
            </a:r>
            <a:r>
              <a:rPr dirty="0"/>
              <a:t>o</a:t>
            </a:r>
            <a:r>
              <a:rPr spc="-55" dirty="0"/>
              <a:t> </a:t>
            </a:r>
            <a:r>
              <a:rPr dirty="0"/>
              <a:t>projeto</a:t>
            </a:r>
            <a:r>
              <a:rPr spc="-55" dirty="0"/>
              <a:t> </a:t>
            </a:r>
            <a:r>
              <a:rPr dirty="0"/>
              <a:t>foi</a:t>
            </a:r>
            <a:r>
              <a:rPr spc="-55" dirty="0"/>
              <a:t> </a:t>
            </a:r>
            <a:r>
              <a:rPr dirty="0"/>
              <a:t>concluído</a:t>
            </a:r>
            <a:r>
              <a:rPr spc="-55" dirty="0"/>
              <a:t> </a:t>
            </a:r>
            <a:r>
              <a:rPr spc="-25" dirty="0"/>
              <a:t>com</a:t>
            </a:r>
            <a:r>
              <a:rPr spc="500" dirty="0"/>
              <a:t>  </a:t>
            </a:r>
            <a:r>
              <a:rPr spc="-10" dirty="0"/>
              <a:t>sucesso.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085" y="698923"/>
            <a:ext cx="7347797" cy="37456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069" y="1061872"/>
            <a:ext cx="6816311" cy="33507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314</Words>
  <Application>Microsoft Office PowerPoint</Application>
  <PresentationFormat>Apresentação na tela (16:9)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Karla</vt:lpstr>
      <vt:lpstr>Trebuchet MS</vt:lpstr>
      <vt:lpstr>Verdana</vt:lpstr>
      <vt:lpstr>Office Theme</vt:lpstr>
      <vt:lpstr>Projeto mobile</vt:lpstr>
      <vt:lpstr>Daily</vt:lpstr>
      <vt:lpstr>Briefing</vt:lpstr>
      <vt:lpstr>5. Definição de Frameworks:</vt:lpstr>
      <vt:lpstr>8. Observações Finais: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projeto mobile</dc:title>
  <cp:lastModifiedBy>3SEMESTREDIA</cp:lastModifiedBy>
  <cp:revision>1</cp:revision>
  <dcterms:created xsi:type="dcterms:W3CDTF">2024-03-14T16:35:14Z</dcterms:created>
  <dcterms:modified xsi:type="dcterms:W3CDTF">2024-03-14T16:44:19Z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2024-03-14T00:00:00Z</vt:filetime>
  </property>
  <property fmtid="{D5CDD505-2E9C-101B-9397-08002B2CF9AE}" pid="4" name="Producer">
    <vt:lpwstr>3-Heights(TM) PDF Security Shell 4.8.25.2 (http://www.pdf-tools.com)</vt:lpwstr>
  </property>
</Properties>
</file>