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58" r:id="rId7"/>
    <p:sldId id="261" r:id="rId8"/>
    <p:sldId id="262" r:id="rId9"/>
    <p:sldId id="260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4821B3E8-9370-4D21-8198-65BA4339E415}">
      <dgm:prSet phldrT="[Text]" custT="1"/>
      <dgm:spPr/>
      <dgm:t>
        <a:bodyPr rtlCol="0"/>
        <a:lstStyle/>
        <a:p>
          <a:pPr rtl="0"/>
          <a:r>
            <a:rPr lang="en-US" sz="1800" b="1" noProof="0" dirty="0" smtClean="0"/>
            <a:t>ONIBUS</a:t>
          </a:r>
          <a:endParaRPr lang="pt-BR" sz="1800" b="1" noProof="0" dirty="0"/>
        </a:p>
      </dgm:t>
    </dgm:pt>
    <dgm:pt modelId="{763F03D9-CB7E-435B-BA77-D1F8D4274E03}" type="parTrans" cxnId="{E14EC1FA-6481-41D2-AE31-0F9E15D74881}">
      <dgm:prSet/>
      <dgm:spPr/>
      <dgm:t>
        <a:bodyPr rtlCol="0"/>
        <a:lstStyle/>
        <a:p>
          <a:pPr rtl="0"/>
          <a:endParaRPr lang="pt-BR" noProof="0" dirty="0"/>
        </a:p>
      </dgm:t>
    </dgm:pt>
    <dgm:pt modelId="{9F2F4829-C8AF-40C8-B99D-D020B7AFAD49}" type="sibTrans" cxnId="{E14EC1FA-6481-41D2-AE31-0F9E15D74881}">
      <dgm:prSet/>
      <dgm:spPr/>
      <dgm:t>
        <a:bodyPr rtlCol="0"/>
        <a:lstStyle/>
        <a:p>
          <a:pPr rtl="0"/>
          <a:endParaRPr lang="pt-BR" noProof="0" dirty="0"/>
        </a:p>
      </dgm:t>
    </dgm:pt>
    <dgm:pt modelId="{A79BCC07-4436-42E3-80A6-732F0A17966E}">
      <dgm:prSet phldrT="[Text]"/>
      <dgm:spPr>
        <a:solidFill>
          <a:schemeClr val="accent2">
            <a:lumMod val="20000"/>
            <a:lumOff val="80000"/>
          </a:schemeClr>
        </a:solidFill>
        <a:ln>
          <a:noFill/>
        </a:ln>
      </dgm:spPr>
      <dgm:t>
        <a:bodyPr rtlCol="0"/>
        <a:lstStyle/>
        <a:p>
          <a:pPr rtl="0"/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PARTIDA</a:t>
          </a:r>
        </a:p>
        <a:p>
          <a:pPr rtl="0"/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24/07</a:t>
          </a:r>
          <a:endParaRPr lang="pt-BR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7A1BFF-C84C-4587-A80D-8974ABC8EF5F}" type="sibTrans" cxnId="{6C3AEE11-2408-49AA-A775-6A3512F6F523}">
      <dgm:prSet/>
      <dgm:spPr/>
      <dgm:t>
        <a:bodyPr rtlCol="0"/>
        <a:lstStyle/>
        <a:p>
          <a:pPr rtl="0"/>
          <a:endParaRPr lang="pt-BR" noProof="0" dirty="0"/>
        </a:p>
      </dgm:t>
    </dgm:pt>
    <dgm:pt modelId="{C3A2DAB3-4DF7-44D0-8672-751A277F8AE2}" type="parTrans" cxnId="{6C3AEE11-2408-49AA-A775-6A3512F6F523}">
      <dgm:prSet/>
      <dgm:spPr/>
      <dgm:t>
        <a:bodyPr rtlCol="0"/>
        <a:lstStyle/>
        <a:p>
          <a:pPr rtl="0"/>
          <a:endParaRPr lang="pt-BR" noProof="0" dirty="0"/>
        </a:p>
      </dgm:t>
    </dgm:pt>
    <dgm:pt modelId="{8990175B-9D44-4607-8FBA-A007DD3BDCD2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 rtlCol="0"/>
        <a:lstStyle/>
        <a:p>
          <a:pPr rtl="0"/>
          <a:r>
            <a:rPr lang="en-US" b="1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Gyn</a:t>
          </a:r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/Brasilia</a:t>
          </a:r>
        </a:p>
      </dgm:t>
    </dgm:pt>
    <dgm:pt modelId="{02F16045-3CB8-41FE-AF3D-FC471EDB1A43}" type="sibTrans" cxnId="{3B800981-BF06-4825-8D19-D45C3C790513}">
      <dgm:prSet/>
      <dgm:spPr/>
      <dgm:t>
        <a:bodyPr rtlCol="0"/>
        <a:lstStyle/>
        <a:p>
          <a:pPr rtl="0"/>
          <a:endParaRPr lang="pt-BR" noProof="0" dirty="0"/>
        </a:p>
      </dgm:t>
    </dgm:pt>
    <dgm:pt modelId="{1E28B33B-A87B-4A20-B998-C7F1781B7D5F}" type="parTrans" cxnId="{3B800981-BF06-4825-8D19-D45C3C790513}">
      <dgm:prSet/>
      <dgm:spPr/>
      <dgm:t>
        <a:bodyPr rtlCol="0"/>
        <a:lstStyle/>
        <a:p>
          <a:pPr rtl="0"/>
          <a:endParaRPr lang="pt-BR" noProof="0" dirty="0"/>
        </a:p>
      </dgm:t>
    </dgm:pt>
    <dgm:pt modelId="{819594FA-0AF7-4BCA-BF4E-B320063C2DB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 rtlCol="0"/>
        <a:lstStyle/>
        <a:p>
          <a:pPr rtl="0"/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15:00 / 20:00 h</a:t>
          </a:r>
          <a:endParaRPr lang="pt-BR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2C8A32-FFC0-4A33-B7C4-C6295D26E9C0}" type="sibTrans" cxnId="{4E926AF1-506D-474E-8D21-8714659EE5EF}">
      <dgm:prSet/>
      <dgm:spPr/>
      <dgm:t>
        <a:bodyPr rtlCol="0"/>
        <a:lstStyle/>
        <a:p>
          <a:pPr rtl="0"/>
          <a:endParaRPr lang="pt-BR" noProof="0" dirty="0"/>
        </a:p>
      </dgm:t>
    </dgm:pt>
    <dgm:pt modelId="{1E130B30-3A17-4D96-B9AD-9A806206E5CD}" type="parTrans" cxnId="{4E926AF1-506D-474E-8D21-8714659EE5EF}">
      <dgm:prSet/>
      <dgm:spPr/>
      <dgm:t>
        <a:bodyPr rtlCol="0"/>
        <a:lstStyle/>
        <a:p>
          <a:pPr rtl="0"/>
          <a:endParaRPr lang="pt-BR" noProof="0" dirty="0"/>
        </a:p>
      </dgm:t>
    </dgm:pt>
    <dgm:pt modelId="{EED48EC9-139E-4D1A-A023-E1766F475502}">
      <dgm:prSet phldrT="[Text]"/>
      <dgm:spPr/>
      <dgm:t>
        <a:bodyPr rtlCol="0"/>
        <a:lstStyle/>
        <a:p>
          <a:pPr rtl="0"/>
          <a:r>
            <a:rPr lang="pt-BR" b="1" noProof="0" dirty="0"/>
            <a:t>Ar</a:t>
          </a:r>
        </a:p>
      </dgm:t>
    </dgm:pt>
    <dgm:pt modelId="{E8A58E6C-D702-4CD5-A4A4-68BF06D65777}" type="sibTrans" cxnId="{508AA677-84BC-4D76-B730-28EA84E9EBCA}">
      <dgm:prSet/>
      <dgm:spPr/>
      <dgm:t>
        <a:bodyPr rtlCol="0"/>
        <a:lstStyle/>
        <a:p>
          <a:pPr rtl="0"/>
          <a:endParaRPr lang="pt-BR" noProof="0" dirty="0"/>
        </a:p>
      </dgm:t>
    </dgm:pt>
    <dgm:pt modelId="{D0F6851C-F0F8-491D-B94E-762CD794E96A}" type="parTrans" cxnId="{508AA677-84BC-4D76-B730-28EA84E9EBCA}">
      <dgm:prSet/>
      <dgm:spPr/>
      <dgm:t>
        <a:bodyPr rtlCol="0"/>
        <a:lstStyle/>
        <a:p>
          <a:pPr rtl="0"/>
          <a:endParaRPr lang="pt-BR" noProof="0" dirty="0"/>
        </a:p>
      </dgm:t>
    </dgm:pt>
    <dgm:pt modelId="{D51408AB-258D-4406-B40B-CC29CF313713}">
      <dgm:prSet phldrT="[Text]"/>
      <dgm:spPr/>
      <dgm:t>
        <a:bodyPr rtlCol="0"/>
        <a:lstStyle/>
        <a:p>
          <a:pPr rtl="0"/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Brasilia</a:t>
          </a:r>
          <a:endParaRPr lang="pt-BR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95661-4D89-4F14-8701-171F7C521288}" type="sibTrans" cxnId="{1D3D3BC2-7F82-4C5A-8D6B-503206F18A71}">
      <dgm:prSet/>
      <dgm:spPr/>
      <dgm:t>
        <a:bodyPr rtlCol="0"/>
        <a:lstStyle/>
        <a:p>
          <a:pPr rtl="0"/>
          <a:endParaRPr lang="pt-BR" noProof="0" dirty="0"/>
        </a:p>
      </dgm:t>
    </dgm:pt>
    <dgm:pt modelId="{6CA7A0CF-B790-4872-B7B2-B1B9A8D28491}" type="parTrans" cxnId="{1D3D3BC2-7F82-4C5A-8D6B-503206F18A71}">
      <dgm:prSet/>
      <dgm:spPr/>
      <dgm:t>
        <a:bodyPr rtlCol="0"/>
        <a:lstStyle/>
        <a:p>
          <a:pPr rtl="0"/>
          <a:endParaRPr lang="pt-BR" noProof="0" dirty="0"/>
        </a:p>
      </dgm:t>
    </dgm:pt>
    <dgm:pt modelId="{B85C599F-6166-4440-BCFA-9954E84F1BAF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US" sz="10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20:20h</a:t>
          </a:r>
        </a:p>
        <a:p>
          <a:pPr rtl="0"/>
          <a:r>
            <a:rPr lang="en-US" sz="1000" b="1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Voo</a:t>
          </a:r>
          <a:r>
            <a:rPr lang="en-US" sz="10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 (LA3434)</a:t>
          </a:r>
          <a:endParaRPr lang="pt-BR" sz="10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B06A73-353D-495C-8CB4-D7FEDF8F7DF5}" type="sibTrans" cxnId="{92557761-266F-4572-B7E2-B98C8F080698}">
      <dgm:prSet/>
      <dgm:spPr/>
      <dgm:t>
        <a:bodyPr rtlCol="0"/>
        <a:lstStyle/>
        <a:p>
          <a:pPr rtl="0"/>
          <a:endParaRPr lang="pt-BR" noProof="0" dirty="0"/>
        </a:p>
      </dgm:t>
    </dgm:pt>
    <dgm:pt modelId="{6452ABC8-EC92-4CB5-B305-5A7115AC0173}" type="parTrans" cxnId="{92557761-266F-4572-B7E2-B98C8F080698}">
      <dgm:prSet/>
      <dgm:spPr/>
      <dgm:t>
        <a:bodyPr rtlCol="0"/>
        <a:lstStyle/>
        <a:p>
          <a:pPr rtl="0"/>
          <a:endParaRPr lang="pt-BR" noProof="0" dirty="0"/>
        </a:p>
      </dgm:t>
    </dgm:pt>
    <dgm:pt modelId="{55D18788-16D9-46D2-837A-960D65CA32C9}">
      <dgm:prSet phldrT="[Text]" custT="1"/>
      <dgm:spPr/>
      <dgm:t>
        <a:bodyPr rtlCol="0"/>
        <a:lstStyle/>
        <a:p>
          <a:pPr rtl="0"/>
          <a:r>
            <a:rPr lang="en-US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TRANSFER</a:t>
          </a:r>
          <a:endParaRPr lang="pt-BR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42729E-1D19-458D-98BD-1AB5B700F9E0}" type="sibTrans" cxnId="{E20EF0EF-E539-4948-B46C-9E9B5B3AA634}">
      <dgm:prSet/>
      <dgm:spPr/>
      <dgm:t>
        <a:bodyPr rtlCol="0"/>
        <a:lstStyle/>
        <a:p>
          <a:pPr rtl="0"/>
          <a:endParaRPr lang="pt-BR" noProof="0" dirty="0"/>
        </a:p>
      </dgm:t>
    </dgm:pt>
    <dgm:pt modelId="{D39B7213-81B5-4957-BC58-13232544EBDA}" type="parTrans" cxnId="{E20EF0EF-E539-4948-B46C-9E9B5B3AA634}">
      <dgm:prSet/>
      <dgm:spPr/>
      <dgm:t>
        <a:bodyPr rtlCol="0"/>
        <a:lstStyle/>
        <a:p>
          <a:pPr rtl="0"/>
          <a:endParaRPr lang="pt-BR" noProof="0" dirty="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 rtlCol="0"/>
        <a:lstStyle/>
        <a:p>
          <a:pPr rtl="0"/>
          <a:r>
            <a:rPr lang="en-US" sz="1200" b="1" noProof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PRIME 23:30h</a:t>
          </a:r>
          <a:endParaRPr lang="pt-BR" sz="1200" b="1" noProof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B73E70-F319-49CA-BE47-ADD9C686A37D}" type="sibTrans" cxnId="{45D09604-CFA8-4712-A57A-6D3291397897}">
      <dgm:prSet/>
      <dgm:spPr/>
      <dgm:t>
        <a:bodyPr rtlCol="0"/>
        <a:lstStyle/>
        <a:p>
          <a:pPr rtl="0"/>
          <a:endParaRPr lang="pt-BR" noProof="0" dirty="0"/>
        </a:p>
      </dgm:t>
    </dgm:pt>
    <dgm:pt modelId="{3CA76CAB-6D0D-46D9-A13C-6ECDE85AF2D6}" type="parTrans" cxnId="{45D09604-CFA8-4712-A57A-6D3291397897}">
      <dgm:prSet/>
      <dgm:spPr/>
      <dgm:t>
        <a:bodyPr rtlCol="0"/>
        <a:lstStyle/>
        <a:p>
          <a:pPr rtl="0"/>
          <a:endParaRPr lang="pt-BR" noProof="0" dirty="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solidFill>
          <a:schemeClr val="bg1">
            <a:lumMod val="85000"/>
          </a:schemeClr>
        </a:solidFill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solidFill>
          <a:schemeClr val="bg1">
            <a:lumMod val="85000"/>
          </a:schemeClr>
        </a:solidFill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solidFill>
          <a:schemeClr val="bg1">
            <a:lumMod val="85000"/>
          </a:schemeClr>
        </a:solidFill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107" custScaleY="110107"/>
      <dgm:spPr/>
      <dgm:t>
        <a:bodyPr/>
        <a:lstStyle/>
        <a:p>
          <a:endParaRPr lang="pt-BR"/>
        </a:p>
      </dgm:t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0631B9D-3479-476B-BC88-ACBFFB6E96AB}" type="pres">
      <dgm:prSet presAssocID="{B85C599F-6166-4440-BCFA-9954E84F1BAF}" presName="circ2" presStyleLbl="vennNode1" presStyleIdx="1" presStyleCnt="8" custScaleX="110107" custScaleY="110107" custLinFactNeighborX="0" custLinFactNeighborY="2090"/>
      <dgm:spPr/>
      <dgm:t>
        <a:bodyPr/>
        <a:lstStyle/>
        <a:p>
          <a:endParaRPr lang="pt-BR"/>
        </a:p>
      </dgm:t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D01EDAC-4230-46FC-BEF5-EDD9B36F1C08}" type="pres">
      <dgm:prSet presAssocID="{6A1362DA-B794-45B9-9BEE-599A1FD4F7C7}" presName="rightChild" presStyleLbl="node2" presStyleIdx="0" presStyleCnt="1" custLinFactNeighborX="-6137" custLinFactNeighborY="109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2F20CFD9-9E25-4178-B585-093FFDC4B696}" type="pres">
      <dgm:prSet presAssocID="{6A1362DA-B794-45B9-9BEE-599A1FD4F7C7}" presName="parentText1" presStyleLbl="revTx" presStyleIdx="2" presStyleCnt="3" custLinFactNeighborX="420" custLinFactNeighborY="14359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C85100E-26AF-40B3-97DF-19C4EC3CCEC0}">
      <dgm:prSet/>
      <dgm:spPr/>
      <dgm:t>
        <a:bodyPr/>
        <a:lstStyle/>
        <a:p>
          <a:r>
            <a:rPr lang="en-US" dirty="0" smtClean="0"/>
            <a:t>HOTEL: RECANTO DA SERRA</a:t>
          </a:r>
          <a:endParaRPr lang="pt-BR" noProof="0" dirty="0"/>
        </a:p>
      </dgm:t>
    </dgm:pt>
    <dgm:pt modelId="{83E371DD-FB17-4628-859D-A2979B7D3099}" type="parTrans" cxnId="{FD66337D-8FE8-48E6-BE0F-CFD328BEE42E}">
      <dgm:prSet/>
      <dgm:spPr/>
      <dgm:t>
        <a:bodyPr rtlCol="0"/>
        <a:lstStyle/>
        <a:p>
          <a:pPr rtl="0"/>
          <a:endParaRPr lang="pt-BR" noProof="0" dirty="0"/>
        </a:p>
      </dgm:t>
    </dgm:pt>
    <dgm:pt modelId="{8A672CE1-4528-44AE-9157-DA340C2CD5DB}" type="sibTrans" cxnId="{FD66337D-8FE8-48E6-BE0F-CFD328BEE42E}">
      <dgm:prSet/>
      <dgm:spPr/>
      <dgm:t>
        <a:bodyPr rtlCol="0"/>
        <a:lstStyle/>
        <a:p>
          <a:pPr rtl="0"/>
          <a:endParaRPr lang="pt-BR" noProof="0" dirty="0"/>
        </a:p>
      </dgm:t>
    </dgm:pt>
    <dgm:pt modelId="{69653324-E1E3-437C-A9D5-28B1353F645A}">
      <dgm:prSet/>
      <dgm:spPr/>
      <dgm:t>
        <a:bodyPr/>
        <a:lstStyle/>
        <a:p>
          <a:r>
            <a:rPr lang="en-US" dirty="0" smtClean="0"/>
            <a:t>LOCALIZA</a:t>
          </a:r>
          <a:r>
            <a:rPr lang="pt-BR" dirty="0" smtClean="0"/>
            <a:t>ÇÃO</a:t>
          </a:r>
          <a:r>
            <a:rPr lang="en-US" dirty="0" smtClean="0"/>
            <a:t>: CENTRO.</a:t>
          </a:r>
          <a:endParaRPr lang="pt-BR" noProof="0" dirty="0"/>
        </a:p>
      </dgm:t>
    </dgm:pt>
    <dgm:pt modelId="{F0466364-A484-4F50-8E01-C00666AA6B96}" type="parTrans" cxnId="{25667268-FED2-4149-B353-F16FED2D1A5A}">
      <dgm:prSet/>
      <dgm:spPr/>
      <dgm:t>
        <a:bodyPr rtlCol="0"/>
        <a:lstStyle/>
        <a:p>
          <a:pPr rtl="0"/>
          <a:endParaRPr lang="pt-BR" noProof="0" dirty="0"/>
        </a:p>
      </dgm:t>
    </dgm:pt>
    <dgm:pt modelId="{6F20977E-D589-4920-96AA-44AAF9391C6A}" type="sibTrans" cxnId="{25667268-FED2-4149-B353-F16FED2D1A5A}">
      <dgm:prSet/>
      <dgm:spPr/>
      <dgm:t>
        <a:bodyPr rtlCol="0"/>
        <a:lstStyle/>
        <a:p>
          <a:pPr rtl="0"/>
          <a:endParaRPr lang="pt-BR" noProof="0" dirty="0"/>
        </a:p>
      </dgm:t>
    </dgm:pt>
    <dgm:pt modelId="{7F8797D3-295D-45B0-9E28-F7696E313AE3}">
      <dgm:prSet/>
      <dgm:spPr/>
      <dgm:t>
        <a:bodyPr/>
        <a:lstStyle/>
        <a:p>
          <a:r>
            <a:rPr lang="en-US" dirty="0" smtClean="0"/>
            <a:t>DIARIAS: 24/07 a 30/07.</a:t>
          </a:r>
          <a:endParaRPr lang="pt-BR" noProof="0" dirty="0"/>
        </a:p>
      </dgm:t>
    </dgm:pt>
    <dgm:pt modelId="{2A0378C1-9628-41C6-B719-DFD7DD7C2513}" type="parTrans" cxnId="{B9DB5BF3-D3B4-4EF2-9219-9820EFCDD141}">
      <dgm:prSet/>
      <dgm:spPr/>
      <dgm:t>
        <a:bodyPr rtlCol="0"/>
        <a:lstStyle/>
        <a:p>
          <a:pPr rtl="0"/>
          <a:endParaRPr lang="pt-BR" noProof="0" dirty="0"/>
        </a:p>
      </dgm:t>
    </dgm:pt>
    <dgm:pt modelId="{BD09EA6A-7770-4233-AA60-BFF5DA55D6CE}" type="sibTrans" cxnId="{B9DB5BF3-D3B4-4EF2-9219-9820EFCDD141}">
      <dgm:prSet/>
      <dgm:spPr/>
      <dgm:t>
        <a:bodyPr rtlCol="0"/>
        <a:lstStyle/>
        <a:p>
          <a:pPr rtl="0"/>
          <a:endParaRPr lang="pt-BR" noProof="0" dirty="0"/>
        </a:p>
      </dgm:t>
    </dgm:pt>
    <dgm:pt modelId="{4911C805-5ADF-4CA6-A5B8-162C12879047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8F55F09-DCC7-43E8-ACC4-EC26733DDF7D}" type="pres">
      <dgm:prSet presAssocID="{0C85100E-26AF-40B3-97DF-19C4EC3CCEC0}" presName="compNode" presStyleCnt="0"/>
      <dgm:spPr/>
    </dgm:pt>
    <dgm:pt modelId="{77A2F8CA-0963-4F9D-BCC0-79D606A6B370}" type="pres">
      <dgm:prSet presAssocID="{0C85100E-26AF-40B3-97DF-19C4EC3CCEC0}" presName="iconBgRect" presStyleLbl="bgShp" presStyleIdx="0" presStyleCnt="3"/>
      <dgm:spPr>
        <a:solidFill>
          <a:schemeClr val="accent2"/>
        </a:solidFill>
      </dgm:spPr>
    </dgm:pt>
    <dgm:pt modelId="{D2831012-0B7A-447D-8C2C-37C7C4453B1E}" type="pres">
      <dgm:prSet presAssocID="{0C85100E-26AF-40B3-97DF-19C4EC3CCEC0}" presName="iconRect" presStyleLbl="node1" presStyleIdx="0" presStyleCnt="3" custLinFactNeighborX="1580" custLinFactNeighborY="-63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effectLst/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649C2E9F-FE68-49D9-934D-BEC080C50F37}" type="pres">
      <dgm:prSet presAssocID="{0C85100E-26AF-40B3-97DF-19C4EC3CCEC0}" presName="spaceRect" presStyleCnt="0"/>
      <dgm:spPr/>
    </dgm:pt>
    <dgm:pt modelId="{630391C1-CC84-4049-B367-7554AAB1A76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2371519E-09C7-468F-BBB0-C0EC32784FEE}" type="pres">
      <dgm:prSet presAssocID="{8A672CE1-4528-44AE-9157-DA340C2CD5DB}" presName="sibTrans" presStyleCnt="0"/>
      <dgm:spPr/>
    </dgm:pt>
    <dgm:pt modelId="{BA64D75C-CC67-4EAC-ABB9-29C5943113A8}" type="pres">
      <dgm:prSet presAssocID="{69653324-E1E3-437C-A9D5-28B1353F645A}" presName="compNode" presStyleCnt="0"/>
      <dgm:spPr/>
    </dgm:pt>
    <dgm:pt modelId="{CD0ED507-6D46-4BC4-A76D-513F6CD81D5B}" type="pres">
      <dgm:prSet presAssocID="{69653324-E1E3-437C-A9D5-28B1353F645A}" presName="iconBgRect" presStyleLbl="bgShp" presStyleIdx="1" presStyleCnt="3"/>
      <dgm:spPr>
        <a:solidFill>
          <a:schemeClr val="accent3"/>
        </a:solidFill>
      </dgm:spPr>
    </dgm:pt>
    <dgm:pt modelId="{B76EA2FC-0CB1-4FED-9050-CF0844D1C48F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effectLst/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5C09348A-AB41-4346-A8FE-FBF448ACAF81}" type="pres">
      <dgm:prSet presAssocID="{69653324-E1E3-437C-A9D5-28B1353F645A}" presName="spaceRect" presStyleCnt="0"/>
      <dgm:spPr/>
    </dgm:pt>
    <dgm:pt modelId="{12E4033F-1FB2-455F-B198-DEE22348C3D5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7501772-9891-475B-BEA5-64B32C8F33CF}" type="pres">
      <dgm:prSet presAssocID="{6F20977E-D589-4920-96AA-44AAF9391C6A}" presName="sibTrans" presStyleCnt="0"/>
      <dgm:spPr/>
    </dgm:pt>
    <dgm:pt modelId="{EC4D2E0D-C8C4-448F-B348-91245EC34F5D}" type="pres">
      <dgm:prSet presAssocID="{7F8797D3-295D-45B0-9E28-F7696E313AE3}" presName="compNode" presStyleCnt="0"/>
      <dgm:spPr/>
    </dgm:pt>
    <dgm:pt modelId="{0EA8A4D1-ADC5-4AD5-A4BF-908D6DFD9E43}" type="pres">
      <dgm:prSet presAssocID="{7F8797D3-295D-45B0-9E28-F7696E313AE3}" presName="iconBgRect" presStyleLbl="bgShp" presStyleIdx="2" presStyleCnt="3"/>
      <dgm:spPr>
        <a:solidFill>
          <a:schemeClr val="accent5"/>
        </a:solidFill>
      </dgm:spPr>
    </dgm:pt>
    <dgm:pt modelId="{0A990743-F9EA-4065-B193-A740F551A1E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effectLst/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11AE65F0-F8DA-4E0F-9C4B-0D23B6278886}" type="pres">
      <dgm:prSet presAssocID="{7F8797D3-295D-45B0-9E28-F7696E313AE3}" presName="spaceRect" presStyleCnt="0"/>
      <dgm:spPr/>
    </dgm:pt>
    <dgm:pt modelId="{F36C2E14-6FEE-411C-8616-16523F3944C1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F3DAF4-280E-4305-8317-26F1C9773169}" type="presOf" srcId="{7F8797D3-295D-45B0-9E28-F7696E313AE3}" destId="{F36C2E14-6FEE-411C-8616-16523F3944C1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2CCB2A7E-929A-491B-A4E7-F0C8FCAB46BF}" type="presOf" srcId="{0C85100E-26AF-40B3-97DF-19C4EC3CCEC0}" destId="{630391C1-CC84-4049-B367-7554AAB1A762}" srcOrd="0" destOrd="0" presId="urn:microsoft.com/office/officeart/2018/5/layout/IconCircleLabelList"/>
    <dgm:cxn modelId="{0FE06B0E-767E-4BCF-8132-C78555EDA9B2}" type="presOf" srcId="{69653324-E1E3-437C-A9D5-28B1353F645A}" destId="{12E4033F-1FB2-455F-B198-DEE22348C3D5}" srcOrd="0" destOrd="0" presId="urn:microsoft.com/office/officeart/2018/5/layout/IconCircleLabelList"/>
    <dgm:cxn modelId="{2A897633-C90F-4222-BE45-96D089A3FD3C}" type="presOf" srcId="{7F564E9C-DC4B-4FCA-A45C-7A2A68ABF190}" destId="{4911C805-5ADF-4CA6-A5B8-162C12879047}" srcOrd="0" destOrd="0" presId="urn:microsoft.com/office/officeart/2018/5/layout/IconCircleLabelList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ED50C03E-606B-456A-BA15-D0C4D6D37479}" type="presParOf" srcId="{4911C805-5ADF-4CA6-A5B8-162C12879047}" destId="{38F55F09-DCC7-43E8-ACC4-EC26733DDF7D}" srcOrd="0" destOrd="0" presId="urn:microsoft.com/office/officeart/2018/5/layout/IconCircleLabelList"/>
    <dgm:cxn modelId="{8D29F55D-1E65-415B-9ABE-4D1A31732726}" type="presParOf" srcId="{38F55F09-DCC7-43E8-ACC4-EC26733DDF7D}" destId="{77A2F8CA-0963-4F9D-BCC0-79D606A6B370}" srcOrd="0" destOrd="0" presId="urn:microsoft.com/office/officeart/2018/5/layout/IconCircleLabelList"/>
    <dgm:cxn modelId="{673C3DFF-7B76-406B-80D8-D6A86487F799}" type="presParOf" srcId="{38F55F09-DCC7-43E8-ACC4-EC26733DDF7D}" destId="{D2831012-0B7A-447D-8C2C-37C7C4453B1E}" srcOrd="1" destOrd="0" presId="urn:microsoft.com/office/officeart/2018/5/layout/IconCircleLabelList"/>
    <dgm:cxn modelId="{8E0FD1FC-E329-4BC1-9793-63EE097B1D36}" type="presParOf" srcId="{38F55F09-DCC7-43E8-ACC4-EC26733DDF7D}" destId="{649C2E9F-FE68-49D9-934D-BEC080C50F37}" srcOrd="2" destOrd="0" presId="urn:microsoft.com/office/officeart/2018/5/layout/IconCircleLabelList"/>
    <dgm:cxn modelId="{EE304FB2-CC77-4194-84A0-BCBADB1667A9}" type="presParOf" srcId="{38F55F09-DCC7-43E8-ACC4-EC26733DDF7D}" destId="{630391C1-CC84-4049-B367-7554AAB1A762}" srcOrd="3" destOrd="0" presId="urn:microsoft.com/office/officeart/2018/5/layout/IconCircleLabelList"/>
    <dgm:cxn modelId="{346454CE-2B43-4B93-A47D-580432477D6F}" type="presParOf" srcId="{4911C805-5ADF-4CA6-A5B8-162C12879047}" destId="{2371519E-09C7-468F-BBB0-C0EC32784FEE}" srcOrd="1" destOrd="0" presId="urn:microsoft.com/office/officeart/2018/5/layout/IconCircleLabelList"/>
    <dgm:cxn modelId="{1C696406-6104-486B-A9D1-42A1C8601643}" type="presParOf" srcId="{4911C805-5ADF-4CA6-A5B8-162C12879047}" destId="{BA64D75C-CC67-4EAC-ABB9-29C5943113A8}" srcOrd="2" destOrd="0" presId="urn:microsoft.com/office/officeart/2018/5/layout/IconCircleLabelList"/>
    <dgm:cxn modelId="{190CCE85-7D63-4CC5-BE31-167781EC8286}" type="presParOf" srcId="{BA64D75C-CC67-4EAC-ABB9-29C5943113A8}" destId="{CD0ED507-6D46-4BC4-A76D-513F6CD81D5B}" srcOrd="0" destOrd="0" presId="urn:microsoft.com/office/officeart/2018/5/layout/IconCircleLabelList"/>
    <dgm:cxn modelId="{1099AEF6-DB67-484E-A539-178F0F81934D}" type="presParOf" srcId="{BA64D75C-CC67-4EAC-ABB9-29C5943113A8}" destId="{B76EA2FC-0CB1-4FED-9050-CF0844D1C48F}" srcOrd="1" destOrd="0" presId="urn:microsoft.com/office/officeart/2018/5/layout/IconCircleLabelList"/>
    <dgm:cxn modelId="{D2870998-1669-45CD-A6AE-A3BCBF849E3A}" type="presParOf" srcId="{BA64D75C-CC67-4EAC-ABB9-29C5943113A8}" destId="{5C09348A-AB41-4346-A8FE-FBF448ACAF81}" srcOrd="2" destOrd="0" presId="urn:microsoft.com/office/officeart/2018/5/layout/IconCircleLabelList"/>
    <dgm:cxn modelId="{58542F85-96A8-4F5C-9A75-6C2B00C5C11C}" type="presParOf" srcId="{BA64D75C-CC67-4EAC-ABB9-29C5943113A8}" destId="{12E4033F-1FB2-455F-B198-DEE22348C3D5}" srcOrd="3" destOrd="0" presId="urn:microsoft.com/office/officeart/2018/5/layout/IconCircleLabelList"/>
    <dgm:cxn modelId="{88FA055F-E5D9-4602-9502-ED3172311AC5}" type="presParOf" srcId="{4911C805-5ADF-4CA6-A5B8-162C12879047}" destId="{B7501772-9891-475B-BEA5-64B32C8F33CF}" srcOrd="3" destOrd="0" presId="urn:microsoft.com/office/officeart/2018/5/layout/IconCircleLabelList"/>
    <dgm:cxn modelId="{41F8F85D-6A60-4C0A-BC25-573782915193}" type="presParOf" srcId="{4911C805-5ADF-4CA6-A5B8-162C12879047}" destId="{EC4D2E0D-C8C4-448F-B348-91245EC34F5D}" srcOrd="4" destOrd="0" presId="urn:microsoft.com/office/officeart/2018/5/layout/IconCircleLabelList"/>
    <dgm:cxn modelId="{F28F2EA7-40B4-4991-B14A-81DD40A9BFDA}" type="presParOf" srcId="{EC4D2E0D-C8C4-448F-B348-91245EC34F5D}" destId="{0EA8A4D1-ADC5-4AD5-A4BF-908D6DFD9E43}" srcOrd="0" destOrd="0" presId="urn:microsoft.com/office/officeart/2018/5/layout/IconCircleLabelList"/>
    <dgm:cxn modelId="{5449F38A-332D-4553-91F1-CF5A88078A1F}" type="presParOf" srcId="{EC4D2E0D-C8C4-448F-B348-91245EC34F5D}" destId="{0A990743-F9EA-4065-B193-A740F551A1E9}" srcOrd="1" destOrd="0" presId="urn:microsoft.com/office/officeart/2018/5/layout/IconCircleLabelList"/>
    <dgm:cxn modelId="{AB4B8C43-4D11-4678-B636-8181C2C2ECF4}" type="presParOf" srcId="{EC4D2E0D-C8C4-448F-B348-91245EC34F5D}" destId="{11AE65F0-F8DA-4E0F-9C4B-0D23B6278886}" srcOrd="2" destOrd="0" presId="urn:microsoft.com/office/officeart/2018/5/layout/IconCircleLabelList"/>
    <dgm:cxn modelId="{55DF77B1-D153-4978-B3E0-46A9DEAFD466}" type="presParOf" srcId="{EC4D2E0D-C8C4-448F-B348-91245EC34F5D}" destId="{F36C2E14-6FEE-411C-8616-16523F3944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4821B3E8-9370-4D21-8198-65BA4339E415}">
      <dgm:prSet phldrT="[Text]" custT="1"/>
      <dgm:spPr/>
      <dgm:t>
        <a:bodyPr rtlCol="0"/>
        <a:lstStyle/>
        <a:p>
          <a:pPr rtl="0"/>
          <a:r>
            <a:rPr lang="pt-BR" sz="1800" b="1" noProof="0" dirty="0" err="1" smtClean="0"/>
            <a:t>Transfer</a:t>
          </a:r>
          <a:endParaRPr lang="pt-BR" sz="1800" b="1" noProof="0" dirty="0"/>
        </a:p>
      </dgm:t>
    </dgm:pt>
    <dgm:pt modelId="{763F03D9-CB7E-435B-BA77-D1F8D4274E03}" type="parTrans" cxnId="{E14EC1FA-6481-41D2-AE31-0F9E15D74881}">
      <dgm:prSet/>
      <dgm:spPr/>
      <dgm:t>
        <a:bodyPr rtlCol="0"/>
        <a:lstStyle/>
        <a:p>
          <a:pPr rtl="0"/>
          <a:endParaRPr lang="pt-BR" noProof="0" dirty="0"/>
        </a:p>
      </dgm:t>
    </dgm:pt>
    <dgm:pt modelId="{9F2F4829-C8AF-40C8-B99D-D020B7AFAD49}" type="sibTrans" cxnId="{E14EC1FA-6481-41D2-AE31-0F9E15D74881}">
      <dgm:prSet/>
      <dgm:spPr/>
      <dgm:t>
        <a:bodyPr rtlCol="0"/>
        <a:lstStyle/>
        <a:p>
          <a:pPr rtl="0"/>
          <a:endParaRPr lang="pt-BR" noProof="0" dirty="0"/>
        </a:p>
      </dgm:t>
    </dgm:pt>
    <dgm:pt modelId="{A79BCC07-4436-42E3-80A6-732F0A17966E}">
      <dgm:prSet phldrT="[Text]"/>
      <dgm:spPr>
        <a:solidFill>
          <a:schemeClr val="accent2">
            <a:lumMod val="20000"/>
            <a:lumOff val="80000"/>
          </a:schemeClr>
        </a:solidFill>
        <a:ln>
          <a:noFill/>
        </a:ln>
      </dgm:spPr>
      <dgm:t>
        <a:bodyPr rtlCol="0"/>
        <a:lstStyle/>
        <a:p>
          <a:pPr rtl="0"/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PARTIDA</a:t>
          </a:r>
        </a:p>
        <a:p>
          <a:pPr rtl="0"/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30/07</a:t>
          </a:r>
          <a:endParaRPr lang="pt-BR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7A1BFF-C84C-4587-A80D-8974ABC8EF5F}" type="sibTrans" cxnId="{6C3AEE11-2408-49AA-A775-6A3512F6F523}">
      <dgm:prSet/>
      <dgm:spPr/>
      <dgm:t>
        <a:bodyPr rtlCol="0"/>
        <a:lstStyle/>
        <a:p>
          <a:pPr rtl="0"/>
          <a:endParaRPr lang="pt-BR" noProof="0" dirty="0"/>
        </a:p>
      </dgm:t>
    </dgm:pt>
    <dgm:pt modelId="{C3A2DAB3-4DF7-44D0-8672-751A277F8AE2}" type="parTrans" cxnId="{6C3AEE11-2408-49AA-A775-6A3512F6F523}">
      <dgm:prSet/>
      <dgm:spPr/>
      <dgm:t>
        <a:bodyPr rtlCol="0"/>
        <a:lstStyle/>
        <a:p>
          <a:pPr rtl="0"/>
          <a:endParaRPr lang="pt-BR" noProof="0" dirty="0"/>
        </a:p>
      </dgm:t>
    </dgm:pt>
    <dgm:pt modelId="{8990175B-9D44-4607-8FBA-A007DD3BDCD2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 rtlCol="0"/>
        <a:lstStyle/>
        <a:p>
          <a:pPr rtl="0"/>
          <a:r>
            <a:rPr lang="en-US" b="1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Gramados</a:t>
          </a:r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/Porto Alegre</a:t>
          </a:r>
        </a:p>
      </dgm:t>
    </dgm:pt>
    <dgm:pt modelId="{02F16045-3CB8-41FE-AF3D-FC471EDB1A43}" type="sibTrans" cxnId="{3B800981-BF06-4825-8D19-D45C3C790513}">
      <dgm:prSet/>
      <dgm:spPr/>
      <dgm:t>
        <a:bodyPr rtlCol="0"/>
        <a:lstStyle/>
        <a:p>
          <a:pPr rtl="0"/>
          <a:endParaRPr lang="pt-BR" noProof="0" dirty="0"/>
        </a:p>
      </dgm:t>
    </dgm:pt>
    <dgm:pt modelId="{1E28B33B-A87B-4A20-B998-C7F1781B7D5F}" type="parTrans" cxnId="{3B800981-BF06-4825-8D19-D45C3C790513}">
      <dgm:prSet/>
      <dgm:spPr/>
      <dgm:t>
        <a:bodyPr rtlCol="0"/>
        <a:lstStyle/>
        <a:p>
          <a:pPr rtl="0"/>
          <a:endParaRPr lang="pt-BR" noProof="0" dirty="0"/>
        </a:p>
      </dgm:t>
    </dgm:pt>
    <dgm:pt modelId="{819594FA-0AF7-4BCA-BF4E-B320063C2DB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 rtlCol="0"/>
        <a:lstStyle/>
        <a:p>
          <a:pPr rtl="0"/>
          <a:r>
            <a:rPr lang="en-US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12:50 / 15:00 h</a:t>
          </a:r>
          <a:endParaRPr lang="pt-BR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2C8A32-FFC0-4A33-B7C4-C6295D26E9C0}" type="sibTrans" cxnId="{4E926AF1-506D-474E-8D21-8714659EE5EF}">
      <dgm:prSet/>
      <dgm:spPr/>
      <dgm:t>
        <a:bodyPr rtlCol="0"/>
        <a:lstStyle/>
        <a:p>
          <a:pPr rtl="0"/>
          <a:endParaRPr lang="pt-BR" noProof="0" dirty="0"/>
        </a:p>
      </dgm:t>
    </dgm:pt>
    <dgm:pt modelId="{1E130B30-3A17-4D96-B9AD-9A806206E5CD}" type="parTrans" cxnId="{4E926AF1-506D-474E-8D21-8714659EE5EF}">
      <dgm:prSet/>
      <dgm:spPr/>
      <dgm:t>
        <a:bodyPr rtlCol="0"/>
        <a:lstStyle/>
        <a:p>
          <a:pPr rtl="0"/>
          <a:endParaRPr lang="pt-BR" noProof="0" dirty="0"/>
        </a:p>
      </dgm:t>
    </dgm:pt>
    <dgm:pt modelId="{EED48EC9-139E-4D1A-A023-E1766F475502}">
      <dgm:prSet phldrT="[Text]"/>
      <dgm:spPr/>
      <dgm:t>
        <a:bodyPr rtlCol="0"/>
        <a:lstStyle/>
        <a:p>
          <a:pPr rtl="0"/>
          <a:r>
            <a:rPr lang="pt-BR" b="1" noProof="0" dirty="0"/>
            <a:t>Ar</a:t>
          </a:r>
        </a:p>
      </dgm:t>
    </dgm:pt>
    <dgm:pt modelId="{E8A58E6C-D702-4CD5-A4A4-68BF06D65777}" type="sibTrans" cxnId="{508AA677-84BC-4D76-B730-28EA84E9EBCA}">
      <dgm:prSet/>
      <dgm:spPr/>
      <dgm:t>
        <a:bodyPr rtlCol="0"/>
        <a:lstStyle/>
        <a:p>
          <a:pPr rtl="0"/>
          <a:endParaRPr lang="pt-BR" noProof="0" dirty="0"/>
        </a:p>
      </dgm:t>
    </dgm:pt>
    <dgm:pt modelId="{D0F6851C-F0F8-491D-B94E-762CD794E96A}" type="parTrans" cxnId="{508AA677-84BC-4D76-B730-28EA84E9EBCA}">
      <dgm:prSet/>
      <dgm:spPr/>
      <dgm:t>
        <a:bodyPr rtlCol="0"/>
        <a:lstStyle/>
        <a:p>
          <a:pPr rtl="0"/>
          <a:endParaRPr lang="pt-BR" noProof="0" dirty="0"/>
        </a:p>
      </dgm:t>
    </dgm:pt>
    <dgm:pt modelId="{D51408AB-258D-4406-B40B-CC29CF313713}">
      <dgm:prSet phldrT="[Text]"/>
      <dgm:spPr/>
      <dgm:t>
        <a:bodyPr rtlCol="0"/>
        <a:lstStyle/>
        <a:p>
          <a:pPr rtl="0"/>
          <a:r>
            <a:rPr lang="pt-BR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Porto Alegre</a:t>
          </a:r>
          <a:endParaRPr lang="pt-BR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95661-4D89-4F14-8701-171F7C521288}" type="sibTrans" cxnId="{1D3D3BC2-7F82-4C5A-8D6B-503206F18A71}">
      <dgm:prSet/>
      <dgm:spPr/>
      <dgm:t>
        <a:bodyPr rtlCol="0"/>
        <a:lstStyle/>
        <a:p>
          <a:pPr rtl="0"/>
          <a:endParaRPr lang="pt-BR" noProof="0" dirty="0"/>
        </a:p>
      </dgm:t>
    </dgm:pt>
    <dgm:pt modelId="{6CA7A0CF-B790-4872-B7B2-B1B9A8D28491}" type="parTrans" cxnId="{1D3D3BC2-7F82-4C5A-8D6B-503206F18A71}">
      <dgm:prSet/>
      <dgm:spPr/>
      <dgm:t>
        <a:bodyPr rtlCol="0"/>
        <a:lstStyle/>
        <a:p>
          <a:pPr rtl="0"/>
          <a:endParaRPr lang="pt-BR" noProof="0" dirty="0"/>
        </a:p>
      </dgm:t>
    </dgm:pt>
    <dgm:pt modelId="{B85C599F-6166-4440-BCFA-9954E84F1BAF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n-US" sz="10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17:50h</a:t>
          </a:r>
        </a:p>
        <a:p>
          <a:pPr rtl="0"/>
          <a:r>
            <a:rPr lang="en-US" sz="1000" b="1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Voo</a:t>
          </a:r>
          <a:r>
            <a:rPr lang="en-US" sz="10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 (LA4517)</a:t>
          </a:r>
          <a:endParaRPr lang="pt-BR" sz="10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B06A73-353D-495C-8CB4-D7FEDF8F7DF5}" type="sibTrans" cxnId="{92557761-266F-4572-B7E2-B98C8F080698}">
      <dgm:prSet/>
      <dgm:spPr/>
      <dgm:t>
        <a:bodyPr rtlCol="0"/>
        <a:lstStyle/>
        <a:p>
          <a:pPr rtl="0"/>
          <a:endParaRPr lang="pt-BR" noProof="0" dirty="0"/>
        </a:p>
      </dgm:t>
    </dgm:pt>
    <dgm:pt modelId="{6452ABC8-EC92-4CB5-B305-5A7115AC0173}" type="parTrans" cxnId="{92557761-266F-4572-B7E2-B98C8F080698}">
      <dgm:prSet/>
      <dgm:spPr/>
      <dgm:t>
        <a:bodyPr rtlCol="0"/>
        <a:lstStyle/>
        <a:p>
          <a:pPr rtl="0"/>
          <a:endParaRPr lang="pt-BR" noProof="0" dirty="0"/>
        </a:p>
      </dgm:t>
    </dgm:pt>
    <dgm:pt modelId="{55D18788-16D9-46D2-837A-960D65CA32C9}">
      <dgm:prSet phldrT="[Text]" custT="1"/>
      <dgm:spPr/>
      <dgm:t>
        <a:bodyPr rtlCol="0"/>
        <a:lstStyle/>
        <a:p>
          <a:pPr rtl="0"/>
          <a:r>
            <a:rPr lang="pt-BR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Ônibus</a:t>
          </a:r>
          <a:endParaRPr lang="pt-BR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42729E-1D19-458D-98BD-1AB5B700F9E0}" type="sibTrans" cxnId="{E20EF0EF-E539-4948-B46C-9E9B5B3AA634}">
      <dgm:prSet/>
      <dgm:spPr/>
      <dgm:t>
        <a:bodyPr rtlCol="0"/>
        <a:lstStyle/>
        <a:p>
          <a:pPr rtl="0"/>
          <a:endParaRPr lang="pt-BR" noProof="0" dirty="0"/>
        </a:p>
      </dgm:t>
    </dgm:pt>
    <dgm:pt modelId="{D39B7213-81B5-4957-BC58-13232544EBDA}" type="parTrans" cxnId="{E20EF0EF-E539-4948-B46C-9E9B5B3AA634}">
      <dgm:prSet/>
      <dgm:spPr/>
      <dgm:t>
        <a:bodyPr rtlCol="0"/>
        <a:lstStyle/>
        <a:p>
          <a:pPr rtl="0"/>
          <a:endParaRPr lang="pt-BR" noProof="0" dirty="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 rtlCol="0"/>
        <a:lstStyle/>
        <a:p>
          <a:pPr rtl="0"/>
          <a:r>
            <a:rPr lang="pt-BR" sz="1200" b="1" noProof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Brasília – </a:t>
          </a:r>
          <a:r>
            <a:rPr lang="pt-BR" sz="1200" b="1" noProof="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Gyn</a:t>
          </a:r>
          <a:endParaRPr lang="pt-BR" sz="1200" b="1" noProof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B73E70-F319-49CA-BE47-ADD9C686A37D}" type="sibTrans" cxnId="{45D09604-CFA8-4712-A57A-6D3291397897}">
      <dgm:prSet/>
      <dgm:spPr/>
      <dgm:t>
        <a:bodyPr rtlCol="0"/>
        <a:lstStyle/>
        <a:p>
          <a:pPr rtl="0"/>
          <a:endParaRPr lang="pt-BR" noProof="0" dirty="0"/>
        </a:p>
      </dgm:t>
    </dgm:pt>
    <dgm:pt modelId="{3CA76CAB-6D0D-46D9-A13C-6ECDE85AF2D6}" type="parTrans" cxnId="{45D09604-CFA8-4712-A57A-6D3291397897}">
      <dgm:prSet/>
      <dgm:spPr/>
      <dgm:t>
        <a:bodyPr rtlCol="0"/>
        <a:lstStyle/>
        <a:p>
          <a:pPr rtl="0"/>
          <a:endParaRPr lang="pt-BR" noProof="0" dirty="0"/>
        </a:p>
      </dgm:t>
    </dgm:pt>
    <dgm:pt modelId="{95C28295-5D93-4B18-AC79-51C1FF44107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 rtlCol="0"/>
        <a:lstStyle/>
        <a:p>
          <a:pPr rtl="0"/>
          <a:r>
            <a:rPr lang="pt-BR" sz="1200" b="1" noProof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22:00</a:t>
          </a:r>
          <a:endParaRPr lang="pt-BR" sz="1200" b="1" noProof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0DC54C-AAB7-426A-9E40-E2F6E117A1AE}" type="parTrans" cxnId="{5F53A6D3-D335-4FF1-B386-DBFF018D31EE}">
      <dgm:prSet/>
      <dgm:spPr/>
      <dgm:t>
        <a:bodyPr/>
        <a:lstStyle/>
        <a:p>
          <a:endParaRPr lang="pt-BR"/>
        </a:p>
      </dgm:t>
    </dgm:pt>
    <dgm:pt modelId="{56B39246-1678-4534-A0F6-34DCA8532DBA}" type="sibTrans" cxnId="{5F53A6D3-D335-4FF1-B386-DBFF018D31EE}">
      <dgm:prSet/>
      <dgm:spPr/>
      <dgm:t>
        <a:bodyPr/>
        <a:lstStyle/>
        <a:p>
          <a:endParaRPr lang="pt-BR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solidFill>
          <a:schemeClr val="bg1">
            <a:lumMod val="85000"/>
          </a:schemeClr>
        </a:solidFill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solidFill>
          <a:schemeClr val="bg1">
            <a:lumMod val="85000"/>
          </a:schemeClr>
        </a:solidFill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solidFill>
          <a:schemeClr val="bg1">
            <a:lumMod val="85000"/>
          </a:schemeClr>
        </a:solidFill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107" custScaleY="110107"/>
      <dgm:spPr/>
      <dgm:t>
        <a:bodyPr/>
        <a:lstStyle/>
        <a:p>
          <a:endParaRPr lang="pt-BR"/>
        </a:p>
      </dgm:t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0631B9D-3479-476B-BC88-ACBFFB6E96AB}" type="pres">
      <dgm:prSet presAssocID="{B85C599F-6166-4440-BCFA-9954E84F1BAF}" presName="circ2" presStyleLbl="vennNode1" presStyleIdx="1" presStyleCnt="8" custScaleX="110107" custScaleY="110107" custLinFactNeighborX="0" custLinFactNeighborY="2090"/>
      <dgm:spPr/>
      <dgm:t>
        <a:bodyPr/>
        <a:lstStyle/>
        <a:p>
          <a:endParaRPr lang="pt-BR"/>
        </a:p>
      </dgm:t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D01EDAC-4230-46FC-BEF5-EDD9B36F1C08}" type="pres">
      <dgm:prSet presAssocID="{6A1362DA-B794-45B9-9BEE-599A1FD4F7C7}" presName="rightChild" presStyleLbl="node2" presStyleIdx="0" presStyleCnt="1" custLinFactNeighborX="-6137" custLinFactNeighborY="109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2F20CFD9-9E25-4178-B585-093FFDC4B696}" type="pres">
      <dgm:prSet presAssocID="{6A1362DA-B794-45B9-9BEE-599A1FD4F7C7}" presName="parentText1" presStyleLbl="revTx" presStyleIdx="2" presStyleCnt="3" custLinFactNeighborX="420" custLinFactNeighborY="14359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5F53A6D3-D335-4FF1-B386-DBFF018D31EE}" srcId="{55D18788-16D9-46D2-837A-960D65CA32C9}" destId="{95C28295-5D93-4B18-AC79-51C1FF441075}" srcOrd="1" destOrd="0" parTransId="{880DC54C-AAB7-426A-9E40-E2F6E117A1AE}" sibTransId="{56B39246-1678-4534-A0F6-34DCA8532DBA}"/>
    <dgm:cxn modelId="{A40C6CC5-4C64-462D-96E0-A6F3137E79E7}" type="presOf" srcId="{95C28295-5D93-4B18-AC79-51C1FF441075}" destId="{AD01EDAC-4230-46FC-BEF5-EDD9B36F1C08}" srcOrd="0" destOrd="1" presId="urn:microsoft.com/office/officeart/2009/3/layout/PhasedProcess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noProof="0" dirty="0"/>
            <a:t>Ar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TRANSFER</a:t>
          </a:r>
          <a:endParaRPr lang="pt-BR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0962" y="1308186"/>
          <a:ext cx="1325885" cy="1325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Brasilia</a:t>
          </a:r>
          <a:endParaRPr lang="pt-BR" sz="16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76108" y="1464536"/>
        <a:ext cx="764474" cy="1013184"/>
      </dsp:txXfrm>
    </dsp:sp>
    <dsp:sp modelId="{F0631B9D-3479-476B-BC88-ACBFFB6E96AB}">
      <dsp:nvSpPr>
        <dsp:cNvPr id="0" name=""/>
        <dsp:cNvSpPr/>
      </dsp:nvSpPr>
      <dsp:spPr>
        <a:xfrm>
          <a:off x="3758838" y="1333353"/>
          <a:ext cx="1325885" cy="1325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20:20h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Voo</a:t>
          </a:r>
          <a:r>
            <a:rPr lang="en-US" sz="10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 (LA3434)</a:t>
          </a:r>
          <a:endParaRPr lang="pt-BR" sz="10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35103" y="1489703"/>
        <a:ext cx="764474" cy="1013184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PARTIDA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24/07</a:t>
          </a:r>
          <a:endParaRPr lang="pt-BR" sz="7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Gyn</a:t>
          </a:r>
          <a:r>
            <a:rPr lang="en-US" sz="7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/Brasilia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15:00 / 20:00 h</a:t>
          </a:r>
          <a:endParaRPr lang="pt-BR" sz="7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576582" y="117490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PRIME 23:30h</a:t>
          </a:r>
          <a:endParaRPr lang="pt-BR" sz="1200" b="1" kern="1200" noProof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01379" y="139966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502288" y="2973395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/>
            <a:t>ONIBUS</a:t>
          </a:r>
          <a:endParaRPr lang="pt-BR" sz="1800" b="1" kern="1200" noProof="0" dirty="0"/>
        </a:p>
      </dsp:txBody>
      <dsp:txXfrm>
        <a:off x="502288" y="2973395"/>
        <a:ext cx="1995512" cy="525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2F8CA-0963-4F9D-BCC0-79D606A6B370}">
      <dsp:nvSpPr>
        <dsp:cNvPr id="0" name=""/>
        <dsp:cNvSpPr/>
      </dsp:nvSpPr>
      <dsp:spPr>
        <a:xfrm>
          <a:off x="296940" y="864589"/>
          <a:ext cx="925365" cy="925365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831012-0B7A-447D-8C2C-37C7C4453B1E}">
      <dsp:nvSpPr>
        <dsp:cNvPr id="0" name=""/>
        <dsp:cNvSpPr/>
      </dsp:nvSpPr>
      <dsp:spPr>
        <a:xfrm>
          <a:off x="502538" y="1028242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391C1-CC84-4049-B367-7554AAB1A762}">
      <dsp:nvSpPr>
        <dsp:cNvPr id="0" name=""/>
        <dsp:cNvSpPr/>
      </dsp:nvSpPr>
      <dsp:spPr>
        <a:xfrm>
          <a:off x="1127" y="2078183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HOTEL: RECANTO DA SERRA</a:t>
          </a:r>
          <a:endParaRPr lang="pt-BR" sz="1500" kern="1200" noProof="0" dirty="0"/>
        </a:p>
      </dsp:txBody>
      <dsp:txXfrm>
        <a:off x="1127" y="2078183"/>
        <a:ext cx="1516992" cy="606796"/>
      </dsp:txXfrm>
    </dsp:sp>
    <dsp:sp modelId="{CD0ED507-6D46-4BC4-A76D-513F6CD81D5B}">
      <dsp:nvSpPr>
        <dsp:cNvPr id="0" name=""/>
        <dsp:cNvSpPr/>
      </dsp:nvSpPr>
      <dsp:spPr>
        <a:xfrm>
          <a:off x="2079406" y="864589"/>
          <a:ext cx="925365" cy="925365"/>
        </a:xfrm>
        <a:prstGeom prst="ellipse">
          <a:avLst/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6EA2FC-0CB1-4FED-9050-CF0844D1C48F}">
      <dsp:nvSpPr>
        <dsp:cNvPr id="0" name=""/>
        <dsp:cNvSpPr/>
      </dsp:nvSpPr>
      <dsp:spPr>
        <a:xfrm>
          <a:off x="2276615" y="1061798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E4033F-1FB2-455F-B198-DEE22348C3D5}">
      <dsp:nvSpPr>
        <dsp:cNvPr id="0" name=""/>
        <dsp:cNvSpPr/>
      </dsp:nvSpPr>
      <dsp:spPr>
        <a:xfrm>
          <a:off x="1783592" y="2078183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LOCALIZA</a:t>
          </a:r>
          <a:r>
            <a:rPr lang="pt-BR" sz="1500" kern="1200" dirty="0" smtClean="0"/>
            <a:t>ÇÃO</a:t>
          </a:r>
          <a:r>
            <a:rPr lang="en-US" sz="1500" kern="1200" dirty="0" smtClean="0"/>
            <a:t>: CENTRO.</a:t>
          </a:r>
          <a:endParaRPr lang="pt-BR" sz="1500" kern="1200" noProof="0" dirty="0"/>
        </a:p>
      </dsp:txBody>
      <dsp:txXfrm>
        <a:off x="1783592" y="2078183"/>
        <a:ext cx="1516992" cy="606796"/>
      </dsp:txXfrm>
    </dsp:sp>
    <dsp:sp modelId="{0EA8A4D1-ADC5-4AD5-A4BF-908D6DFD9E43}">
      <dsp:nvSpPr>
        <dsp:cNvPr id="0" name=""/>
        <dsp:cNvSpPr/>
      </dsp:nvSpPr>
      <dsp:spPr>
        <a:xfrm>
          <a:off x="3861872" y="864589"/>
          <a:ext cx="925365" cy="925365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990743-F9EA-4065-B193-A740F551A1E9}">
      <dsp:nvSpPr>
        <dsp:cNvPr id="0" name=""/>
        <dsp:cNvSpPr/>
      </dsp:nvSpPr>
      <dsp:spPr>
        <a:xfrm>
          <a:off x="4059081" y="1061798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6C2E14-6FEE-411C-8616-16523F3944C1}">
      <dsp:nvSpPr>
        <dsp:cNvPr id="0" name=""/>
        <dsp:cNvSpPr/>
      </dsp:nvSpPr>
      <dsp:spPr>
        <a:xfrm>
          <a:off x="3566058" y="2078183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DIARIAS: 24/07 a 30/07.</a:t>
          </a:r>
          <a:endParaRPr lang="pt-BR" sz="1500" kern="1200" noProof="0" dirty="0"/>
        </a:p>
      </dsp:txBody>
      <dsp:txXfrm>
        <a:off x="3566058" y="2078183"/>
        <a:ext cx="1516992" cy="60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noProof="0" dirty="0"/>
            <a:t>Ar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Ônibus</a:t>
          </a:r>
          <a:endParaRPr lang="pt-BR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0962" y="1308186"/>
          <a:ext cx="1325885" cy="1325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Porto Alegre</a:t>
          </a:r>
          <a:endParaRPr lang="pt-BR" sz="19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76108" y="1464536"/>
        <a:ext cx="764474" cy="1013184"/>
      </dsp:txXfrm>
    </dsp:sp>
    <dsp:sp modelId="{F0631B9D-3479-476B-BC88-ACBFFB6E96AB}">
      <dsp:nvSpPr>
        <dsp:cNvPr id="0" name=""/>
        <dsp:cNvSpPr/>
      </dsp:nvSpPr>
      <dsp:spPr>
        <a:xfrm>
          <a:off x="3758838" y="1333353"/>
          <a:ext cx="1325885" cy="1325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17:50h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Voo</a:t>
          </a:r>
          <a:r>
            <a:rPr lang="en-US" sz="10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 (LA4517)</a:t>
          </a:r>
          <a:endParaRPr lang="pt-BR" sz="10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35103" y="1489703"/>
        <a:ext cx="764474" cy="1013184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PARTIDA</a:t>
          </a:r>
        </a:p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30/07</a:t>
          </a:r>
          <a:endParaRPr lang="pt-BR" sz="5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noProof="0" dirty="0" err="1" smtClean="0">
              <a:latin typeface="Arial" panose="020B0604020202020204" pitchFamily="34" charset="0"/>
              <a:cs typeface="Arial" panose="020B0604020202020204" pitchFamily="34" charset="0"/>
            </a:rPr>
            <a:t>Gramados</a:t>
          </a:r>
          <a:r>
            <a:rPr lang="en-US" sz="5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/Porto Alegre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12:50 / 15:00 h</a:t>
          </a:r>
          <a:endParaRPr lang="pt-BR" sz="5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576582" y="117490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noProof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Brasília – </a:t>
          </a:r>
          <a:r>
            <a:rPr lang="pt-BR" sz="1200" b="1" kern="1200" noProof="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Gyn</a:t>
          </a:r>
          <a:endParaRPr lang="pt-BR" sz="1200" b="1" kern="1200" noProof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noProof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22:00</a:t>
          </a:r>
          <a:endParaRPr lang="pt-BR" sz="1200" b="1" kern="1200" noProof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01379" y="139966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502288" y="2973395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err="1" smtClean="0"/>
            <a:t>Transfer</a:t>
          </a:r>
          <a:endParaRPr lang="pt-BR" sz="1800" b="1" kern="1200" noProof="0" dirty="0"/>
        </a:p>
      </dsp:txBody>
      <dsp:txXfrm>
        <a:off x="502288" y="2973395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7C885F1-59A6-4211-A4C6-57458AC3EA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6F4835-2FB9-476D-96D5-B670410340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-1088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62A8-5B92-47EC-B0E3-6A555A3244F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009913-5CC0-400D-9EC7-D80BD813F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8915CA-E591-4EC3-8146-B905535AE6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A169-0546-4D6E-BD93-298F44614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0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F7405-8815-4098-AC6B-306B25890D3C}" type="datetimeFigureOut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56248-C288-4E5D-8798-E6907DF079B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7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476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244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530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569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476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672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3441FF5-9C4C-44D5-BE5C-4013B821C97C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64F75-E666-4FF6-BACA-40E519A90EB6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A221EF-A476-41BA-B85A-F26AAF38B05A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CADB4B-DED3-4562-8650-40D8AC2B3C79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49225-FD60-42D9-885F-EDE18A252825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619B5-8BC0-4496-8ECF-934CDA69536B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38966-84C6-47D5-AABE-1F6F8B76FA13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D76FF0-7D42-4668-9032-E8CF179007B3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4A8CB-DA8D-4AC0-A6C6-078B5D905E14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6ECDAB-A250-4994-8200-86637F694DA7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6E0198-CCA2-433A-BD32-57ED9200F35F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8A448716-456E-43D6-9FB7-9D0593866041}" type="datetime1">
              <a:rPr lang="pt-BR" noProof="0" smtClean="0"/>
              <a:t>02/07/2023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ector Reto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pPr rtl="0"/>
            <a:r>
              <a:rPr lang="en-US" sz="6400" cap="none" dirty="0" smtClean="0"/>
              <a:t>GRAMADO</a:t>
            </a:r>
            <a:endParaRPr lang="pt-BR" sz="64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sz="2000" dirty="0"/>
              <a:t>Guia de viagem</a:t>
            </a:r>
            <a:r>
              <a:rPr lang="pt-BR" sz="2000" dirty="0" smtClean="0"/>
              <a:t>: </a:t>
            </a:r>
            <a:r>
              <a:rPr lang="pt-BR" sz="2000" dirty="0" err="1" smtClean="0"/>
              <a:t>Kris</a:t>
            </a:r>
            <a:r>
              <a:rPr lang="pt-BR" sz="2000" dirty="0" smtClean="0"/>
              <a:t> e Gabriel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a melhor maneira de aproveitar </a:t>
            </a:r>
            <a:r>
              <a:rPr lang="pt-BR" sz="2000" dirty="0" smtClean="0"/>
              <a:t>uma viagem inesquecível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2" y="253447"/>
            <a:ext cx="11672515" cy="34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731520"/>
            <a:ext cx="6693061" cy="1356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Transporte </a:t>
            </a:r>
          </a:p>
        </p:txBody>
      </p:sp>
      <p:pic>
        <p:nvPicPr>
          <p:cNvPr id="5" name="Imagem 4" descr="Aeroporto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Espaço Reservado para Conteúdo 3" descr="Gráfico de Processo em Fases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98410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2224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smtClean="0"/>
              <a:t>Cronograma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4855" y="1487691"/>
            <a:ext cx="2165379" cy="49495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dirty="0" smtClean="0"/>
              <a:t>Dia 1 (25/07) Terça                   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 smtClean="0">
                <a:latin typeface="+mj-lt"/>
              </a:rPr>
              <a:t>07</a:t>
            </a:r>
            <a:r>
              <a:rPr lang="en-US" sz="1100" dirty="0" smtClean="0">
                <a:latin typeface="+mj-lt"/>
                <a:cs typeface="Arial" panose="020B0604020202020204" pitchFamily="34" charset="0"/>
              </a:rPr>
              <a:t>:00 – </a:t>
            </a:r>
            <a:r>
              <a:rPr lang="en-US" sz="1100" dirty="0" err="1" smtClean="0">
                <a:latin typeface="+mj-lt"/>
                <a:cs typeface="Arial" panose="020B0604020202020204" pitchFamily="34" charset="0"/>
              </a:rPr>
              <a:t>Rua</a:t>
            </a:r>
            <a:r>
              <a:rPr lang="en-US" sz="11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+mj-lt"/>
                <a:cs typeface="Arial" panose="020B0604020202020204" pitchFamily="34" charset="0"/>
              </a:rPr>
              <a:t>Torta</a:t>
            </a:r>
            <a:endParaRPr lang="en-US" sz="1100" dirty="0" smtClean="0">
              <a:latin typeface="+mj-lt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/>
              <a:t>07</a:t>
            </a:r>
            <a:r>
              <a:rPr lang="en-US" sz="1100" dirty="0" smtClean="0">
                <a:cs typeface="Arial" panose="020B0604020202020204" pitchFamily="34" charset="0"/>
              </a:rPr>
              <a:t>:30 – </a:t>
            </a:r>
            <a:r>
              <a:rPr lang="en-US" sz="1100" dirty="0" err="1" smtClean="0">
                <a:cs typeface="Arial" panose="020B0604020202020204" pitchFamily="34" charset="0"/>
              </a:rPr>
              <a:t>Igreja</a:t>
            </a:r>
            <a:r>
              <a:rPr lang="en-US" sz="1100" dirty="0" smtClean="0"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cs typeface="Arial" panose="020B0604020202020204" pitchFamily="34" charset="0"/>
              </a:rPr>
              <a:t>Matriz</a:t>
            </a:r>
            <a:r>
              <a:rPr lang="en-US" sz="1100" dirty="0" smtClean="0">
                <a:cs typeface="Arial" panose="020B0604020202020204" pitchFamily="34" charset="0"/>
              </a:rPr>
              <a:t> Sao Pedro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 smtClean="0"/>
              <a:t>08</a:t>
            </a:r>
            <a:r>
              <a:rPr lang="en-US" sz="1100" dirty="0" smtClean="0">
                <a:cs typeface="Arial" panose="020B0604020202020204" pitchFamily="34" charset="0"/>
              </a:rPr>
              <a:t>:00 – Fonte Amor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 smtClean="0"/>
              <a:t>09</a:t>
            </a:r>
            <a:r>
              <a:rPr lang="en-US" sz="1100" dirty="0" smtClean="0">
                <a:cs typeface="Arial" panose="020B0604020202020204" pitchFamily="34" charset="0"/>
              </a:rPr>
              <a:t>:00 - </a:t>
            </a:r>
            <a:r>
              <a:rPr lang="en-US" sz="1100" dirty="0" err="1" smtClean="0">
                <a:cs typeface="Arial" panose="020B0604020202020204" pitchFamily="34" charset="0"/>
              </a:rPr>
              <a:t>Rua</a:t>
            </a:r>
            <a:r>
              <a:rPr lang="en-US" sz="1100" dirty="0" smtClean="0"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cs typeface="Arial" panose="020B0604020202020204" pitchFamily="34" charset="0"/>
              </a:rPr>
              <a:t>Coberta</a:t>
            </a:r>
            <a:endParaRPr lang="en-US" sz="1100" dirty="0" smtClean="0"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 smtClean="0"/>
              <a:t>09</a:t>
            </a:r>
            <a:r>
              <a:rPr lang="en-US" sz="1100" dirty="0" smtClean="0">
                <a:cs typeface="Arial" panose="020B0604020202020204" pitchFamily="34" charset="0"/>
              </a:rPr>
              <a:t>:40 – Lago </a:t>
            </a:r>
            <a:r>
              <a:rPr lang="en-US" sz="1100" dirty="0" err="1" smtClean="0">
                <a:cs typeface="Arial" panose="020B0604020202020204" pitchFamily="34" charset="0"/>
              </a:rPr>
              <a:t>Joaquina</a:t>
            </a:r>
            <a:r>
              <a:rPr lang="en-US" sz="1100" dirty="0" smtClean="0">
                <a:cs typeface="Arial" panose="020B0604020202020204" pitchFamily="34" charset="0"/>
              </a:rPr>
              <a:t> Rita Bier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 smtClean="0"/>
              <a:t>10</a:t>
            </a:r>
            <a:r>
              <a:rPr lang="en-US" sz="1100" dirty="0" smtClean="0">
                <a:cs typeface="Arial" panose="020B0604020202020204" pitchFamily="34" charset="0"/>
              </a:rPr>
              <a:t>:30 – Mini </a:t>
            </a:r>
            <a:r>
              <a:rPr lang="en-US" sz="1100" dirty="0" err="1" smtClean="0">
                <a:cs typeface="Arial" panose="020B0604020202020204" pitchFamily="34" charset="0"/>
              </a:rPr>
              <a:t>Mundo</a:t>
            </a:r>
            <a:r>
              <a:rPr lang="en-US" sz="1100" dirty="0" smtClean="0">
                <a:cs typeface="Arial" panose="020B0604020202020204" pitchFamily="34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j-lt"/>
                <a:cs typeface="Arial" panose="020B0604020202020204" pitchFamily="34" charset="0"/>
              </a:rPr>
              <a:t>Almoço</a:t>
            </a:r>
            <a:r>
              <a:rPr lang="en-US" sz="11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 smtClean="0"/>
              <a:t>13</a:t>
            </a:r>
            <a:r>
              <a:rPr lang="en-US" sz="1100" dirty="0" smtClean="0">
                <a:cs typeface="Arial" panose="020B0604020202020204" pitchFamily="34" charset="0"/>
              </a:rPr>
              <a:t>:00 – </a:t>
            </a:r>
            <a:r>
              <a:rPr lang="en-US" sz="1100" dirty="0" err="1" smtClean="0">
                <a:cs typeface="Arial" panose="020B0604020202020204" pitchFamily="34" charset="0"/>
              </a:rPr>
              <a:t>Mundo</a:t>
            </a:r>
            <a:r>
              <a:rPr lang="en-US" sz="1100" dirty="0" smtClean="0">
                <a:cs typeface="Arial" panose="020B0604020202020204" pitchFamily="34" charset="0"/>
              </a:rPr>
              <a:t> de Chocolate </a:t>
            </a:r>
            <a:r>
              <a:rPr lang="en-US" sz="1100" dirty="0" err="1" smtClean="0">
                <a:cs typeface="Arial" panose="020B0604020202020204" pitchFamily="34" charset="0"/>
              </a:rPr>
              <a:t>Laguno</a:t>
            </a:r>
            <a:endParaRPr lang="en-US" sz="1100" dirty="0" smtClean="0"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  <a:cs typeface="Arial" panose="020B0604020202020204" pitchFamily="34" charset="0"/>
              </a:rPr>
              <a:t>Tempo Livre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100" dirty="0" smtClean="0"/>
              <a:t>21</a:t>
            </a:r>
            <a:r>
              <a:rPr lang="en-US" sz="1100" dirty="0" smtClean="0">
                <a:cs typeface="Arial" panose="020B0604020202020204" pitchFamily="34" charset="0"/>
              </a:rPr>
              <a:t>:00- Cara de Mal</a:t>
            </a:r>
            <a:endParaRPr lang="pt-BR" sz="11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AutoShape 2" descr="Hotel Recanto da Serra - Hotel no Centro de Gra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441023" y="1476081"/>
            <a:ext cx="2003800" cy="494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Font typeface="Corbel" pitchFamily="34" charset="0"/>
              <a:buNone/>
            </a:pPr>
            <a:r>
              <a:rPr lang="pt-BR" dirty="0" smtClean="0"/>
              <a:t>Dia 2 (26/07) Quarta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>
                <a:latin typeface="+mj-lt"/>
              </a:rPr>
              <a:t>Maria Fumaça 12h30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j-lt"/>
              </a:rPr>
              <a:t>Vale do </a:t>
            </a:r>
            <a:r>
              <a:rPr lang="en-US" sz="1100" dirty="0" err="1" smtClean="0">
                <a:latin typeface="+mj-lt"/>
              </a:rPr>
              <a:t>vinho</a:t>
            </a:r>
            <a:endParaRPr lang="en-US" sz="11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j-lt"/>
              </a:rPr>
              <a:t>Tramontina</a:t>
            </a:r>
            <a:endParaRPr lang="en-US" sz="11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j-lt"/>
              </a:rPr>
              <a:t>Queijaria</a:t>
            </a:r>
            <a:endParaRPr lang="en-US" sz="11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j-lt"/>
              </a:rPr>
              <a:t>Almo</a:t>
            </a:r>
            <a:r>
              <a:rPr lang="pt-BR" sz="1100" dirty="0" err="1" smtClean="0">
                <a:latin typeface="+mj-lt"/>
              </a:rPr>
              <a:t>ço</a:t>
            </a:r>
            <a:endParaRPr lang="en-US" sz="11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j-lt"/>
              </a:rPr>
              <a:t>Epopeia</a:t>
            </a:r>
            <a:r>
              <a:rPr lang="en-US" sz="1100" dirty="0" smtClean="0">
                <a:latin typeface="+mj-lt"/>
              </a:rPr>
              <a:t> </a:t>
            </a:r>
            <a:r>
              <a:rPr lang="en-US" sz="1100" dirty="0" err="1" smtClean="0">
                <a:latin typeface="+mj-lt"/>
              </a:rPr>
              <a:t>Italiana</a:t>
            </a:r>
            <a:r>
              <a:rPr lang="en-US" sz="1100" dirty="0" smtClean="0"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j-lt"/>
              </a:rPr>
              <a:t>Vinicula</a:t>
            </a:r>
            <a:r>
              <a:rPr lang="en-US" sz="1100" dirty="0" smtClean="0"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+mj-lt"/>
              </a:rPr>
              <a:t>Malharia</a:t>
            </a:r>
            <a:endParaRPr lang="pt-BR" sz="1100" dirty="0" smtClean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>
                <a:latin typeface="+mj-lt"/>
                <a:cs typeface="Arial" panose="020B0604020202020204" pitchFamily="34" charset="0"/>
              </a:rPr>
              <a:t>20</a:t>
            </a:r>
            <a:r>
              <a:rPr lang="en-US" sz="1100" dirty="0" smtClean="0">
                <a:cs typeface="Arial" panose="020B0604020202020204" pitchFamily="34" charset="0"/>
              </a:rPr>
              <a:t>:00 - </a:t>
            </a:r>
            <a:r>
              <a:rPr lang="pt-BR" sz="1100" dirty="0" smtClean="0">
                <a:latin typeface="+mj-lt"/>
                <a:cs typeface="Arial" panose="020B0604020202020204" pitchFamily="34" charset="0"/>
              </a:rPr>
              <a:t>Fondue - </a:t>
            </a:r>
            <a:r>
              <a:rPr lang="pt-BR" sz="1100" dirty="0" err="1" smtClean="0">
                <a:latin typeface="+mj-lt"/>
                <a:cs typeface="Arial" panose="020B0604020202020204" pitchFamily="34" charset="0"/>
              </a:rPr>
              <a:t>Swisscotage</a:t>
            </a:r>
            <a:r>
              <a:rPr lang="pt-BR" sz="1100" dirty="0" smtClean="0">
                <a:latin typeface="+mj-lt"/>
                <a:cs typeface="Arial" panose="020B0604020202020204" pitchFamily="34" charset="0"/>
              </a:rPr>
              <a:t> </a:t>
            </a:r>
            <a:endParaRPr lang="en-US" sz="11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224478" y="1477512"/>
            <a:ext cx="1821340" cy="494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pt-BR" dirty="0" smtClean="0"/>
              <a:t>Dia 3 (27/07)     Quinta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Tour chocolate + </a:t>
            </a:r>
            <a:r>
              <a:rPr lang="pt-BR" sz="1100" dirty="0" err="1" smtClean="0"/>
              <a:t>SkyGlass</a:t>
            </a: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Fabrica</a:t>
            </a:r>
            <a:r>
              <a:rPr lang="en-US" sz="1100" dirty="0" smtClean="0"/>
              <a:t> de chocolate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 </a:t>
            </a:r>
            <a:r>
              <a:rPr lang="en-US" sz="1100" dirty="0" err="1" smtClean="0"/>
              <a:t>Artesanato</a:t>
            </a:r>
            <a:endParaRPr lang="en-US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Catetral</a:t>
            </a:r>
            <a:r>
              <a:rPr lang="en-US" sz="1100" dirty="0" smtClean="0"/>
              <a:t> de </a:t>
            </a:r>
            <a:r>
              <a:rPr lang="en-US" sz="1100" dirty="0" err="1" smtClean="0"/>
              <a:t>pedra</a:t>
            </a:r>
            <a:endParaRPr lang="en-US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SkyGlass</a:t>
            </a:r>
            <a:endParaRPr lang="en-US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Reino</a:t>
            </a:r>
            <a:r>
              <a:rPr lang="en-US" sz="1100" dirty="0" smtClean="0"/>
              <a:t> do chocolate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Mundo</a:t>
            </a:r>
            <a:r>
              <a:rPr lang="en-US" sz="1100" dirty="0" smtClean="0"/>
              <a:t> a Vapor</a:t>
            </a: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20</a:t>
            </a:r>
            <a:r>
              <a:rPr lang="en-US" sz="1100" dirty="0">
                <a:cs typeface="Arial" panose="020B0604020202020204" pitchFamily="34" charset="0"/>
              </a:rPr>
              <a:t> :00 </a:t>
            </a:r>
            <a:r>
              <a:rPr lang="en-US" sz="1100" dirty="0" smtClean="0">
                <a:cs typeface="Arial" panose="020B0604020202020204" pitchFamily="34" charset="0"/>
              </a:rPr>
              <a:t> - </a:t>
            </a:r>
            <a:r>
              <a:rPr lang="pt-BR" sz="1100" dirty="0" smtClean="0"/>
              <a:t>Hard Rock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039067" y="1477512"/>
            <a:ext cx="1821341" cy="494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pt-BR" dirty="0" smtClean="0"/>
              <a:t>Dia 4 (28/07) Sexta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09</a:t>
            </a:r>
            <a:r>
              <a:rPr lang="en-US" sz="1100" dirty="0">
                <a:cs typeface="Arial" panose="020B0604020202020204" pitchFamily="34" charset="0"/>
              </a:rPr>
              <a:t> :00 </a:t>
            </a:r>
            <a:r>
              <a:rPr lang="en-US" sz="1100" dirty="0" smtClean="0">
                <a:cs typeface="Arial" panose="020B0604020202020204" pitchFamily="34" charset="0"/>
              </a:rPr>
              <a:t>– </a:t>
            </a:r>
            <a:r>
              <a:rPr lang="pt-BR" sz="1100" dirty="0" err="1" smtClean="0"/>
              <a:t>Snowland</a:t>
            </a: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 </a:t>
            </a:r>
            <a:r>
              <a:rPr lang="pt-BR" sz="1100" dirty="0" err="1" smtClean="0"/>
              <a:t>Niver</a:t>
            </a:r>
            <a:r>
              <a:rPr lang="pt-BR" sz="1100" dirty="0" smtClean="0"/>
              <a:t> Day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err="1" smtClean="0"/>
              <a:t>Gardem</a:t>
            </a:r>
            <a:r>
              <a:rPr lang="pt-BR" sz="1100" dirty="0" smtClean="0"/>
              <a:t> 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20:00 – Churrasco Gaucho</a:t>
            </a:r>
            <a:endParaRPr lang="en-US" sz="11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862616" y="1478682"/>
            <a:ext cx="1821340" cy="494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pt-BR" dirty="0" smtClean="0"/>
              <a:t>Dia 5 (29/07)     </a:t>
            </a:r>
            <a:r>
              <a:rPr lang="pt-BR" dirty="0" err="1"/>
              <a:t>S</a:t>
            </a:r>
            <a:r>
              <a:rPr lang="pt-BR" dirty="0" err="1" smtClean="0"/>
              <a:t>abado</a:t>
            </a:r>
            <a:r>
              <a:rPr lang="pt-BR" dirty="0" smtClean="0"/>
              <a:t>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err="1" smtClean="0"/>
              <a:t>CityTour</a:t>
            </a: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Lago negro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err="1" smtClean="0"/>
              <a:t>Portico</a:t>
            </a: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Cascata do Caracol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Artesanato Noel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Adega de vinhos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err="1" smtClean="0"/>
              <a:t>Almoco</a:t>
            </a: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Mundo gelado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Museu de </a:t>
            </a:r>
            <a:r>
              <a:rPr lang="pt-BR" sz="1100" dirty="0" err="1" smtClean="0"/>
              <a:t>Cesa</a:t>
            </a:r>
            <a:r>
              <a:rPr lang="pt-BR" sz="11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100" dirty="0" smtClean="0"/>
              <a:t>20:00 – Hector </a:t>
            </a:r>
            <a:r>
              <a:rPr lang="pt-BR" sz="1100" dirty="0" err="1" smtClean="0"/>
              <a:t>Hamburguer</a:t>
            </a:r>
            <a:endParaRPr lang="pt-BR" sz="1100" dirty="0" smtClean="0"/>
          </a:p>
          <a:p>
            <a:pPr marL="45720" indent="0">
              <a:buNone/>
            </a:pPr>
            <a:endParaRPr lang="pt-BR" sz="1100" dirty="0" smtClean="0"/>
          </a:p>
          <a:p>
            <a:pPr marL="45720" indent="0">
              <a:buNone/>
            </a:pP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9461340" y="1482788"/>
            <a:ext cx="1821340" cy="494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pt-BR" dirty="0" smtClean="0"/>
              <a:t>Dia 6 (29/07)     Domingo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Tempo Livre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12:50 </a:t>
            </a:r>
            <a:r>
              <a:rPr lang="en-US" sz="1100" dirty="0" err="1" smtClean="0"/>
              <a:t>volta</a:t>
            </a:r>
            <a:r>
              <a:rPr lang="en-US" sz="1100" dirty="0" smtClean="0"/>
              <a:t> para casa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 rtlCol="0">
            <a:normAutofit/>
          </a:bodyPr>
          <a:lstStyle/>
          <a:p>
            <a:pPr rtl="0"/>
            <a:r>
              <a:rPr lang="en-US" sz="4000" dirty="0" smtClean="0"/>
              <a:t>ESTADIA</a:t>
            </a:r>
            <a:endParaRPr lang="pt-BR" sz="4000" dirty="0"/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667684"/>
              </p:ext>
            </p:extLst>
          </p:nvPr>
        </p:nvGraphicFramePr>
        <p:xfrm>
          <a:off x="1143002" y="2546430"/>
          <a:ext cx="5084178" cy="354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utoShape 4" descr="Hotel Recanto da Serra - Hotel no Centro de Gramado"/>
          <p:cNvSpPr>
            <a:spLocks noChangeAspect="1" noChangeArrowheads="1"/>
          </p:cNvSpPr>
          <p:nvPr/>
        </p:nvSpPr>
        <p:spPr bwMode="auto">
          <a:xfrm>
            <a:off x="8360007" y="1652631"/>
            <a:ext cx="2973519" cy="49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blob:https://web.whatsapp.com/7b974166-1ed3-4bf4-8898-b134696f3d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58" y="326003"/>
            <a:ext cx="3564131" cy="61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731520"/>
            <a:ext cx="6693061" cy="1356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Transporte </a:t>
            </a:r>
            <a:r>
              <a:rPr lang="pt-BR" dirty="0" smtClean="0"/>
              <a:t>Volta</a:t>
            </a:r>
            <a:endParaRPr lang="pt-BR" dirty="0"/>
          </a:p>
        </p:txBody>
      </p:sp>
      <p:pic>
        <p:nvPicPr>
          <p:cNvPr id="5" name="Imagem 4" descr="Aeroporto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Espaço Reservado para Conteúdo 3" descr="Gráfico de Processo em Fases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356514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16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71" y="307451"/>
            <a:ext cx="9886489" cy="135636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>
                <a:solidFill>
                  <a:srgbClr val="FFFFFF"/>
                </a:solidFill>
              </a:rPr>
              <a:t>VIAGEM CONCLUIDA COM SUCESSO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WhatsApp Video 2023-07-05 at 20.18.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74152" y="1663811"/>
            <a:ext cx="3633529" cy="4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65EBD3-98B5-4FD2-8FAF-5D4022A9F7F4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turismo</Template>
  <TotalTime>0</TotalTime>
  <Words>251</Words>
  <Application>Microsoft Office PowerPoint</Application>
  <PresentationFormat>Widescreen</PresentationFormat>
  <Paragraphs>90</Paragraphs>
  <Slides>6</Slides>
  <Notes>6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Base</vt:lpstr>
      <vt:lpstr>GRAMADO</vt:lpstr>
      <vt:lpstr>Transporte </vt:lpstr>
      <vt:lpstr>Cronograma </vt:lpstr>
      <vt:lpstr>ESTADIA</vt:lpstr>
      <vt:lpstr>Transporte Volta</vt:lpstr>
      <vt:lpstr>VIAGEM CONCLUIDA COM SUCESSO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2023-07-02T16:23:26Z</dcterms:created>
  <dcterms:modified xsi:type="dcterms:W3CDTF">2023-07-05T23:30:22Z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