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VU1rgqj+vBCmaBVZy6YySdQC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8.jp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22.jpg"/><Relationship Id="rId5" Type="http://schemas.openxmlformats.org/officeDocument/2006/relationships/image" Target="../media/image20.jpg"/><Relationship Id="rId6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22.jpg"/><Relationship Id="rId5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7.jpg"/><Relationship Id="rId5" Type="http://schemas.openxmlformats.org/officeDocument/2006/relationships/image" Target="../media/image22.jpg"/><Relationship Id="rId6" Type="http://schemas.openxmlformats.org/officeDocument/2006/relationships/image" Target="../media/image25.jpg"/><Relationship Id="rId7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17.jpg"/><Relationship Id="rId5" Type="http://schemas.openxmlformats.org/officeDocument/2006/relationships/image" Target="../media/image25.jpg"/><Relationship Id="rId6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QLife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53B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388840" y="1721840"/>
            <a:ext cx="3414320" cy="3414320"/>
          </a:xfrm>
          <a:prstGeom prst="ellipse">
            <a:avLst/>
          </a:prstGeom>
          <a:solidFill>
            <a:srgbClr val="535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388840" y="2644170"/>
            <a:ext cx="341432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QLife</a:t>
            </a:r>
            <a:endParaRPr b="0" i="0" sz="9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14:rippl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1"/>
          <p:cNvGrpSpPr/>
          <p:nvPr/>
        </p:nvGrpSpPr>
        <p:grpSpPr>
          <a:xfrm>
            <a:off x="2004308" y="2268387"/>
            <a:ext cx="8604679" cy="3643190"/>
            <a:chOff x="786421" y="2296056"/>
            <a:chExt cx="8604679" cy="3643190"/>
          </a:xfrm>
        </p:grpSpPr>
        <p:grpSp>
          <p:nvGrpSpPr>
            <p:cNvPr id="359" name="Google Shape;359;p11"/>
            <p:cNvGrpSpPr/>
            <p:nvPr/>
          </p:nvGrpSpPr>
          <p:grpSpPr>
            <a:xfrm>
              <a:off x="786421" y="2296056"/>
              <a:ext cx="8604679" cy="3643190"/>
              <a:chOff x="925758" y="1605336"/>
              <a:chExt cx="5884485" cy="2491470"/>
            </a:xfrm>
          </p:grpSpPr>
          <p:sp>
            <p:nvSpPr>
              <p:cNvPr id="360" name="Google Shape;360;p11"/>
              <p:cNvSpPr/>
              <p:nvPr/>
            </p:nvSpPr>
            <p:spPr>
              <a:xfrm>
                <a:off x="925758" y="1999225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353B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1"/>
              <p:cNvSpPr/>
              <p:nvPr/>
            </p:nvSpPr>
            <p:spPr>
              <a:xfrm>
                <a:off x="3740445" y="1999225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A2A2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1267331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2687506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4087361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5507536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6" name="Google Shape;366;p11"/>
              <p:cNvGrpSpPr/>
              <p:nvPr/>
            </p:nvGrpSpPr>
            <p:grpSpPr>
              <a:xfrm>
                <a:off x="991461" y="1608040"/>
                <a:ext cx="1571926" cy="404156"/>
                <a:chOff x="799253" y="826634"/>
                <a:chExt cx="1155277" cy="219644"/>
              </a:xfrm>
            </p:grpSpPr>
            <p:sp>
              <p:nvSpPr>
                <p:cNvPr id="367" name="Google Shape;367;p11"/>
                <p:cNvSpPr txBox="1"/>
                <p:nvPr/>
              </p:nvSpPr>
              <p:spPr>
                <a:xfrm>
                  <a:off x="1136226" y="826634"/>
                  <a:ext cx="451824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Core Data</a:t>
                  </a:r>
                  <a:endParaRPr b="1" sz="16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1"/>
                <p:cNvSpPr txBox="1"/>
                <p:nvPr/>
              </p:nvSpPr>
              <p:spPr>
                <a:xfrm>
                  <a:off x="799253" y="972702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Хранение данных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9" name="Google Shape;369;p11"/>
              <p:cNvGrpSpPr/>
              <p:nvPr/>
            </p:nvGrpSpPr>
            <p:grpSpPr>
              <a:xfrm>
                <a:off x="2364804" y="3687809"/>
                <a:ext cx="1571926" cy="408997"/>
                <a:chOff x="791827" y="560826"/>
                <a:chExt cx="1155277" cy="222274"/>
              </a:xfrm>
            </p:grpSpPr>
            <p:sp>
              <p:nvSpPr>
                <p:cNvPr id="370" name="Google Shape;370;p11"/>
                <p:cNvSpPr txBox="1"/>
                <p:nvPr/>
              </p:nvSpPr>
              <p:spPr>
                <a:xfrm>
                  <a:off x="1277088" y="684999"/>
                  <a:ext cx="165072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</a:t>
                  </a:r>
                  <a:endParaRPr b="1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1"/>
                <p:cNvSpPr txBox="1"/>
                <p:nvPr/>
              </p:nvSpPr>
              <p:spPr>
                <a:xfrm>
                  <a:off x="791827" y="560826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Работа с сетью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2" name="Google Shape;372;p11"/>
              <p:cNvGrpSpPr/>
              <p:nvPr/>
            </p:nvGrpSpPr>
            <p:grpSpPr>
              <a:xfrm>
                <a:off x="3794820" y="1605336"/>
                <a:ext cx="1571926" cy="405510"/>
                <a:chOff x="778690" y="825163"/>
                <a:chExt cx="1155277" cy="220379"/>
              </a:xfrm>
            </p:grpSpPr>
            <p:sp>
              <p:nvSpPr>
                <p:cNvPr id="373" name="Google Shape;373;p11"/>
                <p:cNvSpPr txBox="1"/>
                <p:nvPr/>
              </p:nvSpPr>
              <p:spPr>
                <a:xfrm>
                  <a:off x="1162616" y="825163"/>
                  <a:ext cx="387426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FireBase</a:t>
                  </a:r>
                  <a:endParaRPr b="1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1"/>
                <p:cNvSpPr txBox="1"/>
                <p:nvPr/>
              </p:nvSpPr>
              <p:spPr>
                <a:xfrm>
                  <a:off x="778690" y="971966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Работа с базой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5" name="Google Shape;375;p11"/>
              <p:cNvGrpSpPr/>
              <p:nvPr/>
            </p:nvGrpSpPr>
            <p:grpSpPr>
              <a:xfrm>
                <a:off x="5238317" y="3675110"/>
                <a:ext cx="1571926" cy="420203"/>
                <a:chOff x="805797" y="553928"/>
                <a:chExt cx="1155277" cy="228365"/>
              </a:xfrm>
            </p:grpSpPr>
            <p:sp>
              <p:nvSpPr>
                <p:cNvPr id="376" name="Google Shape;376;p11"/>
                <p:cNvSpPr txBox="1"/>
                <p:nvPr/>
              </p:nvSpPr>
              <p:spPr>
                <a:xfrm>
                  <a:off x="1236322" y="684192"/>
                  <a:ext cx="227156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UIKit</a:t>
                  </a:r>
                  <a:endParaRPr b="1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1"/>
                <p:cNvSpPr txBox="1"/>
                <p:nvPr/>
              </p:nvSpPr>
              <p:spPr>
                <a:xfrm>
                  <a:off x="805797" y="553928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Работа с Фреймворком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8" name="Google Shape;378;p11"/>
              <p:cNvSpPr/>
              <p:nvPr/>
            </p:nvSpPr>
            <p:spPr>
              <a:xfrm rot="10800000">
                <a:off x="2337765" y="1997063"/>
                <a:ext cx="1657790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5B5B8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 rot="10800000">
                <a:off x="5147059" y="1997063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FF9D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2954130" y="2634120"/>
                <a:ext cx="433281" cy="427002"/>
              </a:xfrm>
              <a:custGeom>
                <a:rect b="b" l="l" r="r" t="t"/>
                <a:pathLst>
                  <a:path extrusionOk="0" h="63" w="64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rgbClr val="FF9D52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2525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1" name="Google Shape;381;p11"/>
            <p:cNvSpPr/>
            <p:nvPr/>
          </p:nvSpPr>
          <p:spPr>
            <a:xfrm>
              <a:off x="1784365" y="3823629"/>
              <a:ext cx="416372" cy="486350"/>
            </a:xfrm>
            <a:custGeom>
              <a:rect b="b" l="l" r="r" t="t"/>
              <a:pathLst>
                <a:path extrusionOk="0" h="64" w="55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rgbClr val="5AB3FC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 rot="5400000">
              <a:off x="5901610" y="3889092"/>
              <a:ext cx="450782" cy="355425"/>
            </a:xfrm>
            <a:custGeom>
              <a:rect b="b" l="l" r="r" t="t"/>
              <a:pathLst>
                <a:path extrusionOk="0" h="57" w="72">
                  <a:moveTo>
                    <a:pt x="72" y="54"/>
                  </a:moveTo>
                  <a:cubicBezTo>
                    <a:pt x="72" y="56"/>
                    <a:pt x="71" y="57"/>
                    <a:pt x="70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2" y="47"/>
                    <a:pt x="3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2" y="48"/>
                    <a:pt x="72" y="49"/>
                  </a:cubicBezTo>
                  <a:lnTo>
                    <a:pt x="72" y="54"/>
                  </a:lnTo>
                  <a:close/>
                  <a:moveTo>
                    <a:pt x="72" y="24"/>
                  </a:moveTo>
                  <a:cubicBezTo>
                    <a:pt x="72" y="25"/>
                    <a:pt x="71" y="26"/>
                    <a:pt x="70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6" y="25"/>
                    <a:pt x="6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7" y="16"/>
                    <a:pt x="8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1" y="16"/>
                    <a:pt x="72" y="17"/>
                    <a:pt x="72" y="18"/>
                  </a:cubicBezTo>
                  <a:lnTo>
                    <a:pt x="72" y="24"/>
                  </a:lnTo>
                  <a:close/>
                  <a:moveTo>
                    <a:pt x="72" y="39"/>
                  </a:moveTo>
                  <a:cubicBezTo>
                    <a:pt x="72" y="40"/>
                    <a:pt x="71" y="42"/>
                    <a:pt x="70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2"/>
                    <a:pt x="16" y="40"/>
                    <a:pt x="16" y="39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2"/>
                    <a:pt x="17" y="31"/>
                    <a:pt x="18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1" y="31"/>
                    <a:pt x="72" y="32"/>
                    <a:pt x="72" y="34"/>
                  </a:cubicBezTo>
                  <a:lnTo>
                    <a:pt x="72" y="39"/>
                  </a:lnTo>
                  <a:close/>
                  <a:moveTo>
                    <a:pt x="72" y="8"/>
                  </a:moveTo>
                  <a:cubicBezTo>
                    <a:pt x="72" y="10"/>
                    <a:pt x="71" y="11"/>
                    <a:pt x="7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0"/>
                    <a:pt x="21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2" y="0"/>
                    <a:pt x="2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2"/>
                    <a:pt x="72" y="3"/>
                  </a:cubicBezTo>
                  <a:lnTo>
                    <a:pt x="72" y="8"/>
                  </a:lnTo>
                  <a:close/>
                </a:path>
              </a:pathLst>
            </a:custGeom>
            <a:solidFill>
              <a:srgbClr val="D9D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8018050" y="3792116"/>
              <a:ext cx="345642" cy="581553"/>
            </a:xfrm>
            <a:custGeom>
              <a:rect b="b" l="l" r="r" t="t"/>
              <a:pathLst>
                <a:path extrusionOk="0" h="49" w="2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rgbClr val="FF9D5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4" name="Google Shape;3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9489000" y="-183947"/>
            <a:ext cx="2357959" cy="235795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1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1"/>
          <p:cNvSpPr txBox="1"/>
          <p:nvPr>
            <p:ph type="title"/>
          </p:nvPr>
        </p:nvSpPr>
        <p:spPr>
          <a:xfrm>
            <a:off x="1111170" y="1255529"/>
            <a:ext cx="2257064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>
                <a:solidFill>
                  <a:schemeClr val="lt1"/>
                </a:solidFill>
              </a:rPr>
              <a:t>Реализация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387" name="Google Shape;3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7265" y="572759"/>
            <a:ext cx="824874" cy="8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2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1024109" y="1135664"/>
            <a:ext cx="2431186" cy="818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Будущее</a:t>
            </a:r>
            <a:endParaRPr/>
          </a:p>
        </p:txBody>
      </p:sp>
      <p:pic>
        <p:nvPicPr>
          <p:cNvPr id="394" name="Google Shape;3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727" y="495955"/>
            <a:ext cx="795950" cy="7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2"/>
          <p:cNvPicPr preferRelativeResize="0"/>
          <p:nvPr/>
        </p:nvPicPr>
        <p:blipFill rotWithShape="1">
          <a:blip r:embed="rId4">
            <a:alphaModFix/>
          </a:blip>
          <a:srcRect b="18466" l="0" r="31125" t="16992"/>
          <a:stretch/>
        </p:blipFill>
        <p:spPr>
          <a:xfrm>
            <a:off x="5716202" y="768832"/>
            <a:ext cx="5737698" cy="5376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p12"/>
          <p:cNvGrpSpPr/>
          <p:nvPr/>
        </p:nvGrpSpPr>
        <p:grpSpPr>
          <a:xfrm>
            <a:off x="9134421" y="343511"/>
            <a:ext cx="2648702" cy="2648702"/>
            <a:chOff x="8766133" y="489928"/>
            <a:chExt cx="2648702" cy="2648702"/>
          </a:xfrm>
        </p:grpSpPr>
        <p:sp>
          <p:nvSpPr>
            <p:cNvPr id="397" name="Google Shape;397;p12"/>
            <p:cNvSpPr/>
            <p:nvPr/>
          </p:nvSpPr>
          <p:spPr>
            <a:xfrm>
              <a:off x="8766133" y="489928"/>
              <a:ext cx="2648701" cy="2648702"/>
            </a:xfrm>
            <a:prstGeom prst="flowChartConnector">
              <a:avLst/>
            </a:prstGeom>
            <a:solidFill>
              <a:schemeClr val="lt1">
                <a:alpha val="4588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8" name="Google Shape;398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66133" y="489928"/>
              <a:ext cx="2648702" cy="26487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" name="Google Shape;399;p12"/>
          <p:cNvSpPr/>
          <p:nvPr/>
        </p:nvSpPr>
        <p:spPr>
          <a:xfrm>
            <a:off x="5026998" y="155815"/>
            <a:ext cx="6940797" cy="6602819"/>
          </a:xfrm>
          <a:prstGeom prst="flowChartProcess">
            <a:avLst/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2"/>
          <p:cNvSpPr txBox="1"/>
          <p:nvPr>
            <p:ph idx="1" type="body"/>
          </p:nvPr>
        </p:nvSpPr>
        <p:spPr>
          <a:xfrm>
            <a:off x="838201" y="2491236"/>
            <a:ext cx="7659848" cy="2908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 Создание пользовательских квестов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 Поиск команды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 Ввод отзывов</a:t>
            </a:r>
            <a:endParaRPr sz="3200"/>
          </a:p>
        </p:txBody>
      </p:sp>
      <p:pic>
        <p:nvPicPr>
          <p:cNvPr descr="https://pp.userapi.com/c850132/v850132486/143c5e/06Du6YuFfRY.jpg" id="401" name="Google Shape;401;p12"/>
          <p:cNvPicPr preferRelativeResize="0"/>
          <p:nvPr/>
        </p:nvPicPr>
        <p:blipFill rotWithShape="1">
          <a:blip r:embed="rId6">
            <a:alphaModFix/>
          </a:blip>
          <a:srcRect b="39999" l="41014" r="48138" t="43929"/>
          <a:stretch/>
        </p:blipFill>
        <p:spPr>
          <a:xfrm>
            <a:off x="599424" y="2491236"/>
            <a:ext cx="541055" cy="500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402" name="Google Shape;402;p12"/>
          <p:cNvPicPr preferRelativeResize="0"/>
          <p:nvPr/>
        </p:nvPicPr>
        <p:blipFill rotWithShape="1">
          <a:blip r:embed="rId6">
            <a:alphaModFix/>
          </a:blip>
          <a:srcRect b="39999" l="41014" r="48138" t="43929"/>
          <a:stretch/>
        </p:blipFill>
        <p:spPr>
          <a:xfrm>
            <a:off x="570116" y="3037779"/>
            <a:ext cx="541055" cy="5009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403" name="Google Shape;403;p12"/>
          <p:cNvPicPr preferRelativeResize="0"/>
          <p:nvPr/>
        </p:nvPicPr>
        <p:blipFill rotWithShape="1">
          <a:blip r:embed="rId6">
            <a:alphaModFix/>
          </a:blip>
          <a:srcRect b="39999" l="41014" r="48138" t="43929"/>
          <a:stretch/>
        </p:blipFill>
        <p:spPr>
          <a:xfrm>
            <a:off x="599423" y="3584322"/>
            <a:ext cx="541055" cy="50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3"/>
          <p:cNvGrpSpPr/>
          <p:nvPr/>
        </p:nvGrpSpPr>
        <p:grpSpPr>
          <a:xfrm>
            <a:off x="8943951" y="-1440920"/>
            <a:ext cx="5668942" cy="5392897"/>
            <a:chOff x="5117315" y="172546"/>
            <a:chExt cx="6940797" cy="6602819"/>
          </a:xfrm>
        </p:grpSpPr>
        <p:grpSp>
          <p:nvGrpSpPr>
            <p:cNvPr id="409" name="Google Shape;409;p13"/>
            <p:cNvGrpSpPr/>
            <p:nvPr/>
          </p:nvGrpSpPr>
          <p:grpSpPr>
            <a:xfrm>
              <a:off x="5745621" y="343511"/>
              <a:ext cx="6037502" cy="6037502"/>
              <a:chOff x="8766133" y="489928"/>
              <a:chExt cx="2648702" cy="2648702"/>
            </a:xfrm>
          </p:grpSpPr>
          <p:sp>
            <p:nvSpPr>
              <p:cNvPr id="410" name="Google Shape;410;p13"/>
              <p:cNvSpPr/>
              <p:nvPr/>
            </p:nvSpPr>
            <p:spPr>
              <a:xfrm>
                <a:off x="8766133" y="489928"/>
                <a:ext cx="2648701" cy="2648702"/>
              </a:xfrm>
              <a:prstGeom prst="flowChartConnector">
                <a:avLst/>
              </a:prstGeom>
              <a:solidFill>
                <a:schemeClr val="lt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11" name="Google Shape;411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766133" y="489928"/>
                <a:ext cx="2648702" cy="26487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2" name="Google Shape;412;p13"/>
            <p:cNvSpPr/>
            <p:nvPr/>
          </p:nvSpPr>
          <p:spPr>
            <a:xfrm>
              <a:off x="5117315" y="172546"/>
              <a:ext cx="6940797" cy="6602819"/>
            </a:xfrm>
            <a:prstGeom prst="flowChartProcess">
              <a:avLst/>
            </a:prstGeom>
            <a:solidFill>
              <a:schemeClr val="lt1">
                <a:alpha val="8862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3" name="Google Shape;413;p13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 txBox="1"/>
          <p:nvPr>
            <p:ph type="title"/>
          </p:nvPr>
        </p:nvSpPr>
        <p:spPr>
          <a:xfrm>
            <a:off x="1111170" y="1255529"/>
            <a:ext cx="2257064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>
                <a:solidFill>
                  <a:schemeClr val="lt1"/>
                </a:solidFill>
              </a:rPr>
              <a:t>Будущее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415" name="Google Shape;4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727" y="495955"/>
            <a:ext cx="795950" cy="79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13"/>
          <p:cNvGrpSpPr/>
          <p:nvPr/>
        </p:nvGrpSpPr>
        <p:grpSpPr>
          <a:xfrm>
            <a:off x="2005621" y="2270322"/>
            <a:ext cx="8604681" cy="3641008"/>
            <a:chOff x="786421" y="2296056"/>
            <a:chExt cx="8604681" cy="3641008"/>
          </a:xfrm>
        </p:grpSpPr>
        <p:sp>
          <p:nvSpPr>
            <p:cNvPr id="417" name="Google Shape;417;p13"/>
            <p:cNvSpPr txBox="1"/>
            <p:nvPr/>
          </p:nvSpPr>
          <p:spPr>
            <a:xfrm>
              <a:off x="5044114" y="5328239"/>
              <a:ext cx="2144139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Ввод системы отзывов</a:t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8" name="Google Shape;418;p13"/>
            <p:cNvGrpSpPr/>
            <p:nvPr/>
          </p:nvGrpSpPr>
          <p:grpSpPr>
            <a:xfrm>
              <a:off x="786421" y="2296056"/>
              <a:ext cx="8604681" cy="3641008"/>
              <a:chOff x="1021552" y="2580555"/>
              <a:chExt cx="8026557" cy="3398413"/>
            </a:xfrm>
          </p:grpSpPr>
          <p:grpSp>
            <p:nvGrpSpPr>
              <p:cNvPr id="419" name="Google Shape;419;p13"/>
              <p:cNvGrpSpPr/>
              <p:nvPr/>
            </p:nvGrpSpPr>
            <p:grpSpPr>
              <a:xfrm>
                <a:off x="1021552" y="2580555"/>
                <a:ext cx="8026557" cy="3398413"/>
                <a:chOff x="925758" y="1605337"/>
                <a:chExt cx="5884485" cy="2491469"/>
              </a:xfrm>
            </p:grpSpPr>
            <p:sp>
              <p:nvSpPr>
                <p:cNvPr id="420" name="Google Shape;420;p13"/>
                <p:cNvSpPr/>
                <p:nvPr/>
              </p:nvSpPr>
              <p:spPr>
                <a:xfrm>
                  <a:off x="5147059" y="1999225"/>
                  <a:ext cx="1663184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E4E6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13"/>
                <p:cNvSpPr/>
                <p:nvPr/>
              </p:nvSpPr>
              <p:spPr>
                <a:xfrm rot="10800000">
                  <a:off x="3740445" y="1997063"/>
                  <a:ext cx="1663184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E4E6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13"/>
                <p:cNvSpPr/>
                <p:nvPr/>
              </p:nvSpPr>
              <p:spPr>
                <a:xfrm>
                  <a:off x="2336161" y="2011925"/>
                  <a:ext cx="1663184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E4E6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13"/>
                <p:cNvSpPr/>
                <p:nvPr/>
              </p:nvSpPr>
              <p:spPr>
                <a:xfrm>
                  <a:off x="925758" y="1999225"/>
                  <a:ext cx="1663184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353B5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13"/>
                <p:cNvSpPr/>
                <p:nvPr/>
              </p:nvSpPr>
              <p:spPr>
                <a:xfrm>
                  <a:off x="3740445" y="1999225"/>
                  <a:ext cx="1663184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A2A2B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13"/>
                <p:cNvSpPr/>
                <p:nvPr/>
              </p:nvSpPr>
              <p:spPr>
                <a:xfrm>
                  <a:off x="1267331" y="2344037"/>
                  <a:ext cx="966528" cy="966528"/>
                </a:xfrm>
                <a:custGeom>
                  <a:rect b="b" l="l" r="r" t="t"/>
                  <a:pathLst>
                    <a:path extrusionOk="0" h="905504" w="905504">
                      <a:moveTo>
                        <a:pt x="0" y="452752"/>
                      </a:moveTo>
                      <a:cubicBezTo>
                        <a:pt x="0" y="332675"/>
                        <a:pt x="47701" y="217515"/>
                        <a:pt x="132608" y="132608"/>
                      </a:cubicBezTo>
                      <a:cubicBezTo>
                        <a:pt x="217516" y="47701"/>
                        <a:pt x="332675" y="0"/>
                        <a:pt x="452752" y="0"/>
                      </a:cubicBezTo>
                      <a:cubicBezTo>
                        <a:pt x="572829" y="0"/>
                        <a:pt x="687989" y="47701"/>
                        <a:pt x="772896" y="132608"/>
                      </a:cubicBezTo>
                      <a:cubicBezTo>
                        <a:pt x="857803" y="217516"/>
                        <a:pt x="905504" y="332675"/>
                        <a:pt x="905504" y="452752"/>
                      </a:cubicBezTo>
                      <a:cubicBezTo>
                        <a:pt x="905504" y="572829"/>
                        <a:pt x="857803" y="687989"/>
                        <a:pt x="772896" y="772896"/>
                      </a:cubicBezTo>
                      <a:cubicBezTo>
                        <a:pt x="687988" y="857803"/>
                        <a:pt x="572829" y="905504"/>
                        <a:pt x="452752" y="905504"/>
                      </a:cubicBezTo>
                      <a:cubicBezTo>
                        <a:pt x="332675" y="905504"/>
                        <a:pt x="217515" y="857803"/>
                        <a:pt x="132608" y="772896"/>
                      </a:cubicBezTo>
                      <a:cubicBezTo>
                        <a:pt x="47701" y="687988"/>
                        <a:pt x="0" y="572829"/>
                        <a:pt x="0" y="452752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1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158000" lIns="182875" spcFirstLastPara="1" rIns="158000" wrap="square" tIns="1828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6" name="Google Shape;426;p13"/>
                <p:cNvSpPr/>
                <p:nvPr/>
              </p:nvSpPr>
              <p:spPr>
                <a:xfrm>
                  <a:off x="2687506" y="2344037"/>
                  <a:ext cx="966528" cy="966528"/>
                </a:xfrm>
                <a:custGeom>
                  <a:rect b="b" l="l" r="r" t="t"/>
                  <a:pathLst>
                    <a:path extrusionOk="0" h="905504" w="905504">
                      <a:moveTo>
                        <a:pt x="0" y="452752"/>
                      </a:moveTo>
                      <a:cubicBezTo>
                        <a:pt x="0" y="332675"/>
                        <a:pt x="47701" y="217515"/>
                        <a:pt x="132608" y="132608"/>
                      </a:cubicBezTo>
                      <a:cubicBezTo>
                        <a:pt x="217516" y="47701"/>
                        <a:pt x="332675" y="0"/>
                        <a:pt x="452752" y="0"/>
                      </a:cubicBezTo>
                      <a:cubicBezTo>
                        <a:pt x="572829" y="0"/>
                        <a:pt x="687989" y="47701"/>
                        <a:pt x="772896" y="132608"/>
                      </a:cubicBezTo>
                      <a:cubicBezTo>
                        <a:pt x="857803" y="217516"/>
                        <a:pt x="905504" y="332675"/>
                        <a:pt x="905504" y="452752"/>
                      </a:cubicBezTo>
                      <a:cubicBezTo>
                        <a:pt x="905504" y="572829"/>
                        <a:pt x="857803" y="687989"/>
                        <a:pt x="772896" y="772896"/>
                      </a:cubicBezTo>
                      <a:cubicBezTo>
                        <a:pt x="687988" y="857803"/>
                        <a:pt x="572829" y="905504"/>
                        <a:pt x="452752" y="905504"/>
                      </a:cubicBezTo>
                      <a:cubicBezTo>
                        <a:pt x="332675" y="905504"/>
                        <a:pt x="217515" y="857803"/>
                        <a:pt x="132608" y="772896"/>
                      </a:cubicBezTo>
                      <a:cubicBezTo>
                        <a:pt x="47701" y="687988"/>
                        <a:pt x="0" y="572829"/>
                        <a:pt x="0" y="452752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2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158000" lIns="182875" spcFirstLastPara="1" rIns="158000" wrap="square" tIns="1828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accent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13"/>
                <p:cNvSpPr/>
                <p:nvPr/>
              </p:nvSpPr>
              <p:spPr>
                <a:xfrm>
                  <a:off x="4087361" y="2344037"/>
                  <a:ext cx="966528" cy="966528"/>
                </a:xfrm>
                <a:custGeom>
                  <a:rect b="b" l="l" r="r" t="t"/>
                  <a:pathLst>
                    <a:path extrusionOk="0" h="905504" w="905504">
                      <a:moveTo>
                        <a:pt x="0" y="452752"/>
                      </a:moveTo>
                      <a:cubicBezTo>
                        <a:pt x="0" y="332675"/>
                        <a:pt x="47701" y="217515"/>
                        <a:pt x="132608" y="132608"/>
                      </a:cubicBezTo>
                      <a:cubicBezTo>
                        <a:pt x="217516" y="47701"/>
                        <a:pt x="332675" y="0"/>
                        <a:pt x="452752" y="0"/>
                      </a:cubicBezTo>
                      <a:cubicBezTo>
                        <a:pt x="572829" y="0"/>
                        <a:pt x="687989" y="47701"/>
                        <a:pt x="772896" y="132608"/>
                      </a:cubicBezTo>
                      <a:cubicBezTo>
                        <a:pt x="857803" y="217516"/>
                        <a:pt x="905504" y="332675"/>
                        <a:pt x="905504" y="452752"/>
                      </a:cubicBezTo>
                      <a:cubicBezTo>
                        <a:pt x="905504" y="572829"/>
                        <a:pt x="857803" y="687989"/>
                        <a:pt x="772896" y="772896"/>
                      </a:cubicBezTo>
                      <a:cubicBezTo>
                        <a:pt x="687988" y="857803"/>
                        <a:pt x="572829" y="905504"/>
                        <a:pt x="452752" y="905504"/>
                      </a:cubicBezTo>
                      <a:cubicBezTo>
                        <a:pt x="332675" y="905504"/>
                        <a:pt x="217515" y="857803"/>
                        <a:pt x="132608" y="772896"/>
                      </a:cubicBezTo>
                      <a:cubicBezTo>
                        <a:pt x="47701" y="687988"/>
                        <a:pt x="0" y="572829"/>
                        <a:pt x="0" y="452752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3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158000" lIns="182875" spcFirstLastPara="1" rIns="158000" wrap="square" tIns="1828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13"/>
                <p:cNvSpPr/>
                <p:nvPr/>
              </p:nvSpPr>
              <p:spPr>
                <a:xfrm>
                  <a:off x="5507536" y="2344037"/>
                  <a:ext cx="966528" cy="966528"/>
                </a:xfrm>
                <a:custGeom>
                  <a:rect b="b" l="l" r="r" t="t"/>
                  <a:pathLst>
                    <a:path extrusionOk="0" h="905504" w="905504">
                      <a:moveTo>
                        <a:pt x="0" y="452752"/>
                      </a:moveTo>
                      <a:cubicBezTo>
                        <a:pt x="0" y="332675"/>
                        <a:pt x="47701" y="217515"/>
                        <a:pt x="132608" y="132608"/>
                      </a:cubicBezTo>
                      <a:cubicBezTo>
                        <a:pt x="217516" y="47701"/>
                        <a:pt x="332675" y="0"/>
                        <a:pt x="452752" y="0"/>
                      </a:cubicBezTo>
                      <a:cubicBezTo>
                        <a:pt x="572829" y="0"/>
                        <a:pt x="687989" y="47701"/>
                        <a:pt x="772896" y="132608"/>
                      </a:cubicBezTo>
                      <a:cubicBezTo>
                        <a:pt x="857803" y="217516"/>
                        <a:pt x="905504" y="332675"/>
                        <a:pt x="905504" y="452752"/>
                      </a:cubicBezTo>
                      <a:cubicBezTo>
                        <a:pt x="905504" y="572829"/>
                        <a:pt x="857803" y="687989"/>
                        <a:pt x="772896" y="772896"/>
                      </a:cubicBezTo>
                      <a:cubicBezTo>
                        <a:pt x="687988" y="857803"/>
                        <a:pt x="572829" y="905504"/>
                        <a:pt x="452752" y="905504"/>
                      </a:cubicBezTo>
                      <a:cubicBezTo>
                        <a:pt x="332675" y="905504"/>
                        <a:pt x="217515" y="857803"/>
                        <a:pt x="132608" y="772896"/>
                      </a:cubicBezTo>
                      <a:cubicBezTo>
                        <a:pt x="47701" y="687988"/>
                        <a:pt x="0" y="572829"/>
                        <a:pt x="0" y="452752"/>
                      </a:cubicBezTo>
                      <a:close/>
                    </a:path>
                  </a:pathLst>
                </a:custGeom>
                <a:noFill/>
                <a:ln cap="flat" cmpd="sng" w="19050">
                  <a:solidFill>
                    <a:schemeClr val="accent4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158000" lIns="182875" spcFirstLastPara="1" rIns="158000" wrap="square" tIns="1828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accent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29" name="Google Shape;429;p13"/>
                <p:cNvGrpSpPr/>
                <p:nvPr/>
              </p:nvGrpSpPr>
              <p:grpSpPr>
                <a:xfrm>
                  <a:off x="991461" y="1608037"/>
                  <a:ext cx="1571926" cy="404159"/>
                  <a:chOff x="799253" y="826634"/>
                  <a:chExt cx="1155277" cy="219646"/>
                </a:xfrm>
              </p:grpSpPr>
              <p:sp>
                <p:nvSpPr>
                  <p:cNvPr id="430" name="Google Shape;430;p13"/>
                  <p:cNvSpPr txBox="1"/>
                  <p:nvPr/>
                </p:nvSpPr>
                <p:spPr>
                  <a:xfrm>
                    <a:off x="1136226" y="826634"/>
                    <a:ext cx="451824" cy="981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ru-RU" sz="16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Core Data</a:t>
                    </a:r>
                    <a:endParaRPr b="1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13"/>
                  <p:cNvSpPr txBox="1"/>
                  <p:nvPr/>
                </p:nvSpPr>
                <p:spPr>
                  <a:xfrm>
                    <a:off x="799253" y="972704"/>
                    <a:ext cx="1155277" cy="735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Хранение данных</a:t>
                    </a:r>
                    <a:endParaRPr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2" name="Google Shape;432;p13"/>
                <p:cNvGrpSpPr/>
                <p:nvPr/>
              </p:nvGrpSpPr>
              <p:grpSpPr>
                <a:xfrm>
                  <a:off x="2364804" y="3687809"/>
                  <a:ext cx="1571926" cy="408997"/>
                  <a:chOff x="791827" y="560826"/>
                  <a:chExt cx="1155277" cy="222274"/>
                </a:xfrm>
              </p:grpSpPr>
              <p:sp>
                <p:nvSpPr>
                  <p:cNvPr id="433" name="Google Shape;433;p13"/>
                  <p:cNvSpPr txBox="1"/>
                  <p:nvPr/>
                </p:nvSpPr>
                <p:spPr>
                  <a:xfrm>
                    <a:off x="1277088" y="684999"/>
                    <a:ext cx="165072" cy="981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ru-RU" sz="16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Net</a:t>
                    </a:r>
                    <a:endParaRPr b="1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4" name="Google Shape;434;p13"/>
                  <p:cNvSpPr txBox="1"/>
                  <p:nvPr/>
                </p:nvSpPr>
                <p:spPr>
                  <a:xfrm>
                    <a:off x="791827" y="560826"/>
                    <a:ext cx="1155277" cy="735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Работа с сетью</a:t>
                    </a:r>
                    <a:endParaRPr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5" name="Google Shape;435;p13"/>
                <p:cNvGrpSpPr/>
                <p:nvPr/>
              </p:nvGrpSpPr>
              <p:grpSpPr>
                <a:xfrm>
                  <a:off x="3794820" y="1605337"/>
                  <a:ext cx="1571926" cy="405512"/>
                  <a:chOff x="778690" y="825163"/>
                  <a:chExt cx="1155277" cy="220380"/>
                </a:xfrm>
              </p:grpSpPr>
              <p:sp>
                <p:nvSpPr>
                  <p:cNvPr id="436" name="Google Shape;436;p13"/>
                  <p:cNvSpPr txBox="1"/>
                  <p:nvPr/>
                </p:nvSpPr>
                <p:spPr>
                  <a:xfrm>
                    <a:off x="1162616" y="825163"/>
                    <a:ext cx="387426" cy="981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ru-RU" sz="16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FireBase</a:t>
                    </a:r>
                    <a:endParaRPr b="1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7" name="Google Shape;437;p13"/>
                  <p:cNvSpPr txBox="1"/>
                  <p:nvPr/>
                </p:nvSpPr>
                <p:spPr>
                  <a:xfrm>
                    <a:off x="778690" y="971967"/>
                    <a:ext cx="1155277" cy="735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Работа с базой</a:t>
                    </a:r>
                    <a:endParaRPr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8" name="Google Shape;438;p13"/>
                <p:cNvGrpSpPr/>
                <p:nvPr/>
              </p:nvGrpSpPr>
              <p:grpSpPr>
                <a:xfrm>
                  <a:off x="5238317" y="3675110"/>
                  <a:ext cx="1571926" cy="420203"/>
                  <a:chOff x="805797" y="553928"/>
                  <a:chExt cx="1155277" cy="228365"/>
                </a:xfrm>
              </p:grpSpPr>
              <p:sp>
                <p:nvSpPr>
                  <p:cNvPr id="439" name="Google Shape;439;p13"/>
                  <p:cNvSpPr txBox="1"/>
                  <p:nvPr/>
                </p:nvSpPr>
                <p:spPr>
                  <a:xfrm>
                    <a:off x="1236322" y="684192"/>
                    <a:ext cx="227156" cy="981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ru-RU" sz="1600">
                        <a:solidFill>
                          <a:srgbClr val="3F3F3F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UIKit</a:t>
                    </a:r>
                    <a:endParaRPr b="1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0" name="Google Shape;440;p13"/>
                  <p:cNvSpPr txBox="1"/>
                  <p:nvPr/>
                </p:nvSpPr>
                <p:spPr>
                  <a:xfrm>
                    <a:off x="805797" y="553928"/>
                    <a:ext cx="1155277" cy="7357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ru-RU" sz="1200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Работа с Фреймворком</a:t>
                    </a:r>
                    <a:endParaRPr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1" name="Google Shape;441;p13"/>
                <p:cNvSpPr/>
                <p:nvPr/>
              </p:nvSpPr>
              <p:spPr>
                <a:xfrm rot="10800000">
                  <a:off x="925758" y="1997062"/>
                  <a:ext cx="1663184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E4E6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3"/>
                <p:cNvSpPr/>
                <p:nvPr/>
              </p:nvSpPr>
              <p:spPr>
                <a:xfrm rot="10800000">
                  <a:off x="2336159" y="1997062"/>
                  <a:ext cx="1659396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5B5B8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3"/>
                <p:cNvSpPr/>
                <p:nvPr/>
              </p:nvSpPr>
              <p:spPr>
                <a:xfrm rot="10800000">
                  <a:off x="5147059" y="1997063"/>
                  <a:ext cx="1663184" cy="1663184"/>
                </a:xfrm>
                <a:prstGeom prst="blockArc">
                  <a:avLst>
                    <a:gd fmla="val 10800000" name="adj1"/>
                    <a:gd fmla="val 3" name="adj2"/>
                    <a:gd fmla="val 15291" name="adj3"/>
                  </a:avLst>
                </a:prstGeom>
                <a:solidFill>
                  <a:srgbClr val="FF9D5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3"/>
                <p:cNvSpPr/>
                <p:nvPr/>
              </p:nvSpPr>
              <p:spPr>
                <a:xfrm>
                  <a:off x="2954130" y="2634120"/>
                  <a:ext cx="433281" cy="427002"/>
                </a:xfrm>
                <a:custGeom>
                  <a:rect b="b" l="l" r="r" t="t"/>
                  <a:pathLst>
                    <a:path extrusionOk="0" h="63" w="64">
                      <a:moveTo>
                        <a:pt x="59" y="63"/>
                      </a:moveTo>
                      <a:cubicBezTo>
                        <a:pt x="57" y="63"/>
                        <a:pt x="56" y="62"/>
                        <a:pt x="55" y="61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8" y="51"/>
                        <a:pt x="33" y="53"/>
                        <a:pt x="27" y="53"/>
                      </a:cubicBezTo>
                      <a:cubicBezTo>
                        <a:pt x="12" y="53"/>
                        <a:pt x="0" y="41"/>
                        <a:pt x="0" y="26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2" y="0"/>
                        <a:pt x="54" y="12"/>
                        <a:pt x="54" y="26"/>
                      </a:cubicBezTo>
                      <a:cubicBezTo>
                        <a:pt x="54" y="32"/>
                        <a:pt x="52" y="37"/>
                        <a:pt x="49" y="41"/>
                      </a:cubicBezTo>
                      <a:cubicBezTo>
                        <a:pt x="62" y="54"/>
                        <a:pt x="62" y="54"/>
                        <a:pt x="62" y="54"/>
                      </a:cubicBezTo>
                      <a:cubicBezTo>
                        <a:pt x="63" y="55"/>
                        <a:pt x="64" y="57"/>
                        <a:pt x="64" y="58"/>
                      </a:cubicBezTo>
                      <a:cubicBezTo>
                        <a:pt x="64" y="61"/>
                        <a:pt x="61" y="63"/>
                        <a:pt x="59" y="63"/>
                      </a:cubicBezTo>
                      <a:close/>
                      <a:moveTo>
                        <a:pt x="27" y="9"/>
                      </a:moveTo>
                      <a:cubicBezTo>
                        <a:pt x="18" y="9"/>
                        <a:pt x="10" y="17"/>
                        <a:pt x="10" y="26"/>
                      </a:cubicBezTo>
                      <a:cubicBezTo>
                        <a:pt x="10" y="36"/>
                        <a:pt x="18" y="43"/>
                        <a:pt x="27" y="43"/>
                      </a:cubicBezTo>
                      <a:cubicBezTo>
                        <a:pt x="37" y="43"/>
                        <a:pt x="44" y="36"/>
                        <a:pt x="44" y="26"/>
                      </a:cubicBezTo>
                      <a:cubicBezTo>
                        <a:pt x="44" y="17"/>
                        <a:pt x="37" y="9"/>
                        <a:pt x="27" y="9"/>
                      </a:cubicBezTo>
                      <a:close/>
                    </a:path>
                  </a:pathLst>
                </a:custGeom>
                <a:solidFill>
                  <a:srgbClr val="FF9D52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52525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45" name="Google Shape;445;p13"/>
              <p:cNvSpPr txBox="1"/>
              <p:nvPr/>
            </p:nvSpPr>
            <p:spPr>
              <a:xfrm>
                <a:off x="1029898" y="5383493"/>
                <a:ext cx="214413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Создание пользовательских квестов</a:t>
                </a:r>
                <a:endParaRPr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3"/>
              <p:cNvSpPr txBox="1"/>
              <p:nvPr/>
            </p:nvSpPr>
            <p:spPr>
              <a:xfrm>
                <a:off x="3028233" y="2798150"/>
                <a:ext cx="2144139" cy="3447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Поиск команды </a:t>
                </a:r>
                <a:br>
                  <a:rPr lang="ru-RU"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ru-RU"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и отображение карты</a:t>
                </a:r>
                <a:endParaRPr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7" name="Google Shape;447;p13"/>
            <p:cNvSpPr/>
            <p:nvPr/>
          </p:nvSpPr>
          <p:spPr>
            <a:xfrm>
              <a:off x="1784365" y="3823629"/>
              <a:ext cx="416372" cy="486350"/>
            </a:xfrm>
            <a:custGeom>
              <a:rect b="b" l="l" r="r" t="t"/>
              <a:pathLst>
                <a:path extrusionOk="0" h="64" w="55">
                  <a:moveTo>
                    <a:pt x="55" y="9"/>
                  </a:moveTo>
                  <a:cubicBezTo>
                    <a:pt x="55" y="14"/>
                    <a:pt x="55" y="14"/>
                    <a:pt x="55" y="14"/>
                  </a:cubicBezTo>
                  <a:cubicBezTo>
                    <a:pt x="55" y="19"/>
                    <a:pt x="42" y="23"/>
                    <a:pt x="27" y="23"/>
                  </a:cubicBezTo>
                  <a:cubicBezTo>
                    <a:pt x="12" y="23"/>
                    <a:pt x="0" y="19"/>
                    <a:pt x="0" y="1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12" y="0"/>
                    <a:pt x="27" y="0"/>
                  </a:cubicBezTo>
                  <a:cubicBezTo>
                    <a:pt x="42" y="0"/>
                    <a:pt x="55" y="4"/>
                    <a:pt x="55" y="9"/>
                  </a:cubicBezTo>
                  <a:close/>
                  <a:moveTo>
                    <a:pt x="55" y="21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5" y="32"/>
                    <a:pt x="42" y="37"/>
                    <a:pt x="27" y="37"/>
                  </a:cubicBezTo>
                  <a:cubicBezTo>
                    <a:pt x="12" y="37"/>
                    <a:pt x="0" y="32"/>
                    <a:pt x="0" y="2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5"/>
                    <a:pt x="16" y="27"/>
                    <a:pt x="27" y="27"/>
                  </a:cubicBezTo>
                  <a:cubicBezTo>
                    <a:pt x="38" y="27"/>
                    <a:pt x="49" y="25"/>
                    <a:pt x="55" y="21"/>
                  </a:cubicBezTo>
                  <a:close/>
                  <a:moveTo>
                    <a:pt x="55" y="35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5" y="46"/>
                    <a:pt x="42" y="50"/>
                    <a:pt x="27" y="50"/>
                  </a:cubicBezTo>
                  <a:cubicBezTo>
                    <a:pt x="12" y="50"/>
                    <a:pt x="0" y="46"/>
                    <a:pt x="0" y="4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39"/>
                    <a:pt x="16" y="41"/>
                    <a:pt x="27" y="41"/>
                  </a:cubicBezTo>
                  <a:cubicBezTo>
                    <a:pt x="38" y="41"/>
                    <a:pt x="49" y="39"/>
                    <a:pt x="55" y="35"/>
                  </a:cubicBezTo>
                  <a:close/>
                  <a:moveTo>
                    <a:pt x="55" y="49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60"/>
                    <a:pt x="42" y="64"/>
                    <a:pt x="27" y="64"/>
                  </a:cubicBezTo>
                  <a:cubicBezTo>
                    <a:pt x="12" y="64"/>
                    <a:pt x="0" y="60"/>
                    <a:pt x="0" y="5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3"/>
                    <a:pt x="16" y="55"/>
                    <a:pt x="27" y="55"/>
                  </a:cubicBezTo>
                  <a:cubicBezTo>
                    <a:pt x="38" y="55"/>
                    <a:pt x="49" y="53"/>
                    <a:pt x="55" y="49"/>
                  </a:cubicBezTo>
                  <a:close/>
                </a:path>
              </a:pathLst>
            </a:custGeom>
            <a:solidFill>
              <a:srgbClr val="5AB3FC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 rot="5400000">
              <a:off x="5901610" y="3889092"/>
              <a:ext cx="450782" cy="355425"/>
            </a:xfrm>
            <a:custGeom>
              <a:rect b="b" l="l" r="r" t="t"/>
              <a:pathLst>
                <a:path extrusionOk="0" h="57" w="72">
                  <a:moveTo>
                    <a:pt x="72" y="54"/>
                  </a:moveTo>
                  <a:cubicBezTo>
                    <a:pt x="72" y="56"/>
                    <a:pt x="71" y="57"/>
                    <a:pt x="70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2" y="57"/>
                    <a:pt x="0" y="56"/>
                    <a:pt x="0" y="5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2" y="47"/>
                    <a:pt x="3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2" y="48"/>
                    <a:pt x="72" y="49"/>
                  </a:cubicBezTo>
                  <a:lnTo>
                    <a:pt x="72" y="54"/>
                  </a:lnTo>
                  <a:close/>
                  <a:moveTo>
                    <a:pt x="72" y="24"/>
                  </a:moveTo>
                  <a:cubicBezTo>
                    <a:pt x="72" y="25"/>
                    <a:pt x="71" y="26"/>
                    <a:pt x="70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6" y="25"/>
                    <a:pt x="6" y="2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7"/>
                    <a:pt x="7" y="16"/>
                    <a:pt x="8" y="16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71" y="16"/>
                    <a:pt x="72" y="17"/>
                    <a:pt x="72" y="18"/>
                  </a:cubicBezTo>
                  <a:lnTo>
                    <a:pt x="72" y="24"/>
                  </a:lnTo>
                  <a:close/>
                  <a:moveTo>
                    <a:pt x="72" y="39"/>
                  </a:moveTo>
                  <a:cubicBezTo>
                    <a:pt x="72" y="40"/>
                    <a:pt x="71" y="42"/>
                    <a:pt x="70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7" y="42"/>
                    <a:pt x="16" y="40"/>
                    <a:pt x="16" y="39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2"/>
                    <a:pt x="17" y="31"/>
                    <a:pt x="18" y="31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1" y="31"/>
                    <a:pt x="72" y="32"/>
                    <a:pt x="72" y="34"/>
                  </a:cubicBezTo>
                  <a:lnTo>
                    <a:pt x="72" y="39"/>
                  </a:lnTo>
                  <a:close/>
                  <a:moveTo>
                    <a:pt x="72" y="8"/>
                  </a:moveTo>
                  <a:cubicBezTo>
                    <a:pt x="72" y="10"/>
                    <a:pt x="71" y="11"/>
                    <a:pt x="7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0"/>
                    <a:pt x="21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2"/>
                    <a:pt x="22" y="0"/>
                    <a:pt x="2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2" y="2"/>
                    <a:pt x="72" y="3"/>
                  </a:cubicBezTo>
                  <a:lnTo>
                    <a:pt x="72" y="8"/>
                  </a:lnTo>
                  <a:close/>
                </a:path>
              </a:pathLst>
            </a:custGeom>
            <a:solidFill>
              <a:srgbClr val="D9D9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8018050" y="3792116"/>
              <a:ext cx="345642" cy="581553"/>
            </a:xfrm>
            <a:custGeom>
              <a:rect b="b" l="l" r="r" t="t"/>
              <a:pathLst>
                <a:path extrusionOk="0" h="49" w="2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rgbClr val="FF9D52">
                <a:alpha val="4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4"/>
          <p:cNvGrpSpPr/>
          <p:nvPr/>
        </p:nvGrpSpPr>
        <p:grpSpPr>
          <a:xfrm>
            <a:off x="8943951" y="-1440920"/>
            <a:ext cx="5668942" cy="5392897"/>
            <a:chOff x="5117315" y="172546"/>
            <a:chExt cx="6940797" cy="6602819"/>
          </a:xfrm>
        </p:grpSpPr>
        <p:grpSp>
          <p:nvGrpSpPr>
            <p:cNvPr id="455" name="Google Shape;455;p14"/>
            <p:cNvGrpSpPr/>
            <p:nvPr/>
          </p:nvGrpSpPr>
          <p:grpSpPr>
            <a:xfrm>
              <a:off x="5745621" y="343511"/>
              <a:ext cx="6037502" cy="6037502"/>
              <a:chOff x="8766133" y="489928"/>
              <a:chExt cx="2648702" cy="2648702"/>
            </a:xfrm>
          </p:grpSpPr>
          <p:sp>
            <p:nvSpPr>
              <p:cNvPr id="456" name="Google Shape;456;p14"/>
              <p:cNvSpPr/>
              <p:nvPr/>
            </p:nvSpPr>
            <p:spPr>
              <a:xfrm>
                <a:off x="8766133" y="489928"/>
                <a:ext cx="2648701" cy="2648702"/>
              </a:xfrm>
              <a:prstGeom prst="flowChartConnector">
                <a:avLst/>
              </a:prstGeom>
              <a:solidFill>
                <a:schemeClr val="lt1">
                  <a:alpha val="45882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57" name="Google Shape;457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766133" y="489928"/>
                <a:ext cx="2648702" cy="26487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58" name="Google Shape;458;p14"/>
            <p:cNvSpPr/>
            <p:nvPr/>
          </p:nvSpPr>
          <p:spPr>
            <a:xfrm>
              <a:off x="5117315" y="172546"/>
              <a:ext cx="6940797" cy="6602819"/>
            </a:xfrm>
            <a:prstGeom prst="flowChartProcess">
              <a:avLst/>
            </a:prstGeom>
            <a:solidFill>
              <a:schemeClr val="lt1">
                <a:alpha val="8862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14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4"/>
          <p:cNvSpPr txBox="1"/>
          <p:nvPr>
            <p:ph type="title"/>
          </p:nvPr>
        </p:nvSpPr>
        <p:spPr>
          <a:xfrm>
            <a:off x="1111170" y="1255529"/>
            <a:ext cx="2257064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>
                <a:solidFill>
                  <a:schemeClr val="lt1"/>
                </a:solidFill>
              </a:rPr>
              <a:t>Будущее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461" name="Google Shape;461;p14"/>
          <p:cNvSpPr txBox="1"/>
          <p:nvPr/>
        </p:nvSpPr>
        <p:spPr>
          <a:xfrm>
            <a:off x="5044114" y="5328239"/>
            <a:ext cx="214413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Ввод системы отзывов</a:t>
            </a:r>
            <a:endParaRPr sz="12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2" name="Google Shape;4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1727" y="495955"/>
            <a:ext cx="795950" cy="79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14"/>
          <p:cNvGrpSpPr/>
          <p:nvPr/>
        </p:nvGrpSpPr>
        <p:grpSpPr>
          <a:xfrm>
            <a:off x="786421" y="2296056"/>
            <a:ext cx="10663550" cy="3641008"/>
            <a:chOff x="1021552" y="2580555"/>
            <a:chExt cx="9947097" cy="3398413"/>
          </a:xfrm>
        </p:grpSpPr>
        <p:grpSp>
          <p:nvGrpSpPr>
            <p:cNvPr id="464" name="Google Shape;464;p14"/>
            <p:cNvGrpSpPr/>
            <p:nvPr/>
          </p:nvGrpSpPr>
          <p:grpSpPr>
            <a:xfrm>
              <a:off x="1021552" y="2580555"/>
              <a:ext cx="9947097" cy="3398413"/>
              <a:chOff x="925758" y="1605337"/>
              <a:chExt cx="7292485" cy="2491469"/>
            </a:xfrm>
          </p:grpSpPr>
          <p:sp>
            <p:nvSpPr>
              <p:cNvPr id="465" name="Google Shape;465;p14"/>
              <p:cNvSpPr/>
              <p:nvPr/>
            </p:nvSpPr>
            <p:spPr>
              <a:xfrm>
                <a:off x="5147059" y="1999225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E4E6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 rot="10800000">
                <a:off x="3740445" y="1997063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E4E6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2336161" y="2011925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E4E6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925758" y="1999225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353B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3740445" y="1999225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A2A2B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6555059" y="1999225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5B5B8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1267331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2687506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4087361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3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5507536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6907392" y="2344037"/>
                <a:ext cx="966528" cy="966528"/>
              </a:xfrm>
              <a:custGeom>
                <a:rect b="b" l="l" r="r" t="t"/>
                <a:pathLst>
                  <a:path extrusionOk="0" h="905504" w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5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58000" lIns="182875" spcFirstLastPara="1" rIns="158000" wrap="square" tIns="1828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6" name="Google Shape;476;p14"/>
              <p:cNvGrpSpPr/>
              <p:nvPr/>
            </p:nvGrpSpPr>
            <p:grpSpPr>
              <a:xfrm>
                <a:off x="991461" y="1608037"/>
                <a:ext cx="1571926" cy="404159"/>
                <a:chOff x="799253" y="826634"/>
                <a:chExt cx="1155277" cy="219646"/>
              </a:xfrm>
            </p:grpSpPr>
            <p:sp>
              <p:nvSpPr>
                <p:cNvPr id="477" name="Google Shape;477;p14"/>
                <p:cNvSpPr txBox="1"/>
                <p:nvPr/>
              </p:nvSpPr>
              <p:spPr>
                <a:xfrm>
                  <a:off x="1136226" y="826634"/>
                  <a:ext cx="451824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Core Data</a:t>
                  </a:r>
                  <a:endParaRPr b="1" sz="16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4"/>
                <p:cNvSpPr txBox="1"/>
                <p:nvPr/>
              </p:nvSpPr>
              <p:spPr>
                <a:xfrm>
                  <a:off x="799253" y="972704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Хранение данных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9" name="Google Shape;479;p14"/>
              <p:cNvGrpSpPr/>
              <p:nvPr/>
            </p:nvGrpSpPr>
            <p:grpSpPr>
              <a:xfrm>
                <a:off x="2364804" y="3687809"/>
                <a:ext cx="1571926" cy="408997"/>
                <a:chOff x="791827" y="560826"/>
                <a:chExt cx="1155277" cy="222274"/>
              </a:xfrm>
            </p:grpSpPr>
            <p:sp>
              <p:nvSpPr>
                <p:cNvPr id="480" name="Google Shape;480;p14"/>
                <p:cNvSpPr txBox="1"/>
                <p:nvPr/>
              </p:nvSpPr>
              <p:spPr>
                <a:xfrm>
                  <a:off x="1277088" y="684999"/>
                  <a:ext cx="165072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</a:t>
                  </a:r>
                  <a:endParaRPr b="1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4"/>
                <p:cNvSpPr txBox="1"/>
                <p:nvPr/>
              </p:nvSpPr>
              <p:spPr>
                <a:xfrm>
                  <a:off x="791827" y="560826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Работа с сетью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2" name="Google Shape;482;p14"/>
              <p:cNvGrpSpPr/>
              <p:nvPr/>
            </p:nvGrpSpPr>
            <p:grpSpPr>
              <a:xfrm>
                <a:off x="3794820" y="1605337"/>
                <a:ext cx="1571926" cy="405512"/>
                <a:chOff x="778690" y="825163"/>
                <a:chExt cx="1155277" cy="220380"/>
              </a:xfrm>
            </p:grpSpPr>
            <p:sp>
              <p:nvSpPr>
                <p:cNvPr id="483" name="Google Shape;483;p14"/>
                <p:cNvSpPr txBox="1"/>
                <p:nvPr/>
              </p:nvSpPr>
              <p:spPr>
                <a:xfrm>
                  <a:off x="1162616" y="825163"/>
                  <a:ext cx="387426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FireBase</a:t>
                  </a:r>
                  <a:endParaRPr b="1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4"/>
                <p:cNvSpPr txBox="1"/>
                <p:nvPr/>
              </p:nvSpPr>
              <p:spPr>
                <a:xfrm>
                  <a:off x="778690" y="971967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Работа с базой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5" name="Google Shape;485;p14"/>
              <p:cNvGrpSpPr/>
              <p:nvPr/>
            </p:nvGrpSpPr>
            <p:grpSpPr>
              <a:xfrm>
                <a:off x="5238317" y="3675110"/>
                <a:ext cx="1571926" cy="420203"/>
                <a:chOff x="805797" y="553928"/>
                <a:chExt cx="1155277" cy="228365"/>
              </a:xfrm>
            </p:grpSpPr>
            <p:sp>
              <p:nvSpPr>
                <p:cNvPr id="486" name="Google Shape;486;p14"/>
                <p:cNvSpPr txBox="1"/>
                <p:nvPr/>
              </p:nvSpPr>
              <p:spPr>
                <a:xfrm>
                  <a:off x="1236322" y="684192"/>
                  <a:ext cx="227156" cy="98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16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UIKit</a:t>
                  </a:r>
                  <a:endParaRPr b="1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4"/>
                <p:cNvSpPr txBox="1"/>
                <p:nvPr/>
              </p:nvSpPr>
              <p:spPr>
                <a:xfrm>
                  <a:off x="805797" y="553928"/>
                  <a:ext cx="1155277" cy="735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ru-RU" sz="12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Работа с Фреймворком</a:t>
                  </a:r>
                  <a:endParaRPr sz="1200">
                    <a:solidFill>
                      <a:srgbClr val="595959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8" name="Google Shape;488;p14"/>
              <p:cNvSpPr/>
              <p:nvPr/>
            </p:nvSpPr>
            <p:spPr>
              <a:xfrm rot="10800000">
                <a:off x="925758" y="1997062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E4E6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 rot="10800000">
                <a:off x="2336159" y="1997062"/>
                <a:ext cx="1659396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5B5B8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rot="10800000">
                <a:off x="6555059" y="1997063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E4E6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rot="10800000">
                <a:off x="5147059" y="1997063"/>
                <a:ext cx="1663184" cy="1663184"/>
              </a:xfrm>
              <a:prstGeom prst="blockArc">
                <a:avLst>
                  <a:gd fmla="val 10800000" name="adj1"/>
                  <a:gd fmla="val 3" name="adj2"/>
                  <a:gd fmla="val 15291" name="adj3"/>
                </a:avLst>
              </a:prstGeom>
              <a:solidFill>
                <a:srgbClr val="FF9D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14"/>
              <p:cNvSpPr/>
              <p:nvPr/>
            </p:nvSpPr>
            <p:spPr>
              <a:xfrm>
                <a:off x="2954130" y="2634120"/>
                <a:ext cx="433281" cy="427002"/>
              </a:xfrm>
              <a:custGeom>
                <a:rect b="b" l="l" r="r" t="t"/>
                <a:pathLst>
                  <a:path extrusionOk="0" h="63" w="64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rgbClr val="FF9D52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52525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4"/>
              <p:cNvSpPr/>
              <p:nvPr/>
            </p:nvSpPr>
            <p:spPr>
              <a:xfrm>
                <a:off x="7206189" y="2652994"/>
                <a:ext cx="389255" cy="389255"/>
              </a:xfrm>
              <a:custGeom>
                <a:rect b="b" l="l" r="r" t="t"/>
                <a:pathLst>
                  <a:path extrusionOk="0" h="55" w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solidFill>
                <a:srgbClr val="31A0FB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4" name="Google Shape;494;p14"/>
            <p:cNvSpPr txBox="1"/>
            <p:nvPr/>
          </p:nvSpPr>
          <p:spPr>
            <a:xfrm>
              <a:off x="1029898" y="5383493"/>
              <a:ext cx="21441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Создание пользовательских квестов</a:t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4"/>
            <p:cNvSpPr txBox="1"/>
            <p:nvPr/>
          </p:nvSpPr>
          <p:spPr>
            <a:xfrm>
              <a:off x="3028233" y="2798150"/>
              <a:ext cx="2144139" cy="344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Поиск команды </a:t>
              </a:r>
              <a:br>
                <a:rPr lang="ru-RU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ru-RU" sz="12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и отображение карты</a:t>
              </a:r>
              <a:endParaRPr sz="1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Google Shape;496;p14"/>
          <p:cNvSpPr/>
          <p:nvPr/>
        </p:nvSpPr>
        <p:spPr>
          <a:xfrm>
            <a:off x="1784365" y="3823629"/>
            <a:ext cx="416372" cy="486350"/>
          </a:xfrm>
          <a:custGeom>
            <a:rect b="b" l="l" r="r" t="t"/>
            <a:pathLst>
              <a:path extrusionOk="0" h="64" w="55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5AB3FC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4"/>
          <p:cNvSpPr/>
          <p:nvPr/>
        </p:nvSpPr>
        <p:spPr>
          <a:xfrm rot="5400000">
            <a:off x="5901610" y="3889092"/>
            <a:ext cx="450782" cy="355425"/>
          </a:xfrm>
          <a:custGeom>
            <a:rect b="b" l="l" r="r" t="t"/>
            <a:pathLst>
              <a:path extrusionOk="0" h="57" w="72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rgbClr val="D9D9E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4"/>
          <p:cNvSpPr/>
          <p:nvPr/>
        </p:nvSpPr>
        <p:spPr>
          <a:xfrm>
            <a:off x="8018050" y="3792116"/>
            <a:ext cx="345642" cy="581553"/>
          </a:xfrm>
          <a:custGeom>
            <a:rect b="b" l="l" r="r" t="t"/>
            <a:pathLst>
              <a:path extrusionOk="0" h="49" w="2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9D52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4301" y="347686"/>
            <a:ext cx="6386843" cy="63868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007461" y="1155759"/>
            <a:ext cx="2464482" cy="818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Идеи</a:t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733" y="526334"/>
            <a:ext cx="733937" cy="733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96" name="Google Shape;96;p3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826714" y="7208874"/>
            <a:ext cx="2645229" cy="24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4323729" y="148856"/>
            <a:ext cx="7691062" cy="6709144"/>
          </a:xfrm>
          <a:prstGeom prst="flowChartProcess">
            <a:avLst/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1168138" y="2519444"/>
            <a:ext cx="5474709" cy="33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Доступность квестов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Популяризация квестов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Отслеживание на карте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Простота и понятность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Призы</a:t>
            </a:r>
            <a:endParaRPr/>
          </a:p>
        </p:txBody>
      </p:sp>
      <p:pic>
        <p:nvPicPr>
          <p:cNvPr descr="https://pp.userapi.com/c850132/v850132486/143c5e/06Du6YuFfRY.jpg" id="99" name="Google Shape;99;p3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1027098" y="2527505"/>
            <a:ext cx="461998" cy="427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100" name="Google Shape;100;p3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1007460" y="3030338"/>
            <a:ext cx="467587" cy="432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101" name="Google Shape;101;p3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1007460" y="3541232"/>
            <a:ext cx="467587" cy="432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102" name="Google Shape;102;p3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1007460" y="4052126"/>
            <a:ext cx="481636" cy="445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103" name="Google Shape;103;p3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1007460" y="4572166"/>
            <a:ext cx="481636" cy="445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783" y="4707"/>
            <a:ext cx="6386843" cy="638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007461" y="1155759"/>
            <a:ext cx="2464482" cy="818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Идеи</a:t>
            </a:r>
            <a:endParaRPr/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733" y="526334"/>
            <a:ext cx="733937" cy="733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112" name="Google Shape;112;p4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826714" y="7208874"/>
            <a:ext cx="2645229" cy="24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5788705" y="0"/>
            <a:ext cx="7691062" cy="6709144"/>
          </a:xfrm>
          <a:prstGeom prst="flowChartProcess">
            <a:avLst/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 flipH="1" rot="-5400000">
            <a:off x="6689693" y="967818"/>
            <a:ext cx="2294201" cy="229420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A5A5A5"/>
            </a:solidFill>
            <a:prstDash val="dot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>
            <a:off x="1642191" y="1420471"/>
            <a:ext cx="9496101" cy="4848604"/>
            <a:chOff x="2084642" y="1126052"/>
            <a:chExt cx="9496101" cy="4848604"/>
          </a:xfrm>
        </p:grpSpPr>
        <p:grpSp>
          <p:nvGrpSpPr>
            <p:cNvPr id="116" name="Google Shape;116;p4"/>
            <p:cNvGrpSpPr/>
            <p:nvPr/>
          </p:nvGrpSpPr>
          <p:grpSpPr>
            <a:xfrm>
              <a:off x="2084642" y="1126052"/>
              <a:ext cx="9496101" cy="4848604"/>
              <a:chOff x="1661024" y="798950"/>
              <a:chExt cx="10669242" cy="5447598"/>
            </a:xfrm>
          </p:grpSpPr>
          <p:grpSp>
            <p:nvGrpSpPr>
              <p:cNvPr id="117" name="Google Shape;117;p4"/>
              <p:cNvGrpSpPr/>
              <p:nvPr/>
            </p:nvGrpSpPr>
            <p:grpSpPr>
              <a:xfrm>
                <a:off x="1661024" y="798950"/>
                <a:ext cx="10669242" cy="5447598"/>
                <a:chOff x="1445871" y="214531"/>
                <a:chExt cx="10669242" cy="5447598"/>
              </a:xfrm>
            </p:grpSpPr>
            <p:grpSp>
              <p:nvGrpSpPr>
                <p:cNvPr id="118" name="Google Shape;118;p4"/>
                <p:cNvGrpSpPr/>
                <p:nvPr/>
              </p:nvGrpSpPr>
              <p:grpSpPr>
                <a:xfrm>
                  <a:off x="1445871" y="214531"/>
                  <a:ext cx="10669242" cy="5447598"/>
                  <a:chOff x="1313116" y="435632"/>
                  <a:chExt cx="7609787" cy="3885473"/>
                </a:xfrm>
              </p:grpSpPr>
              <p:grpSp>
                <p:nvGrpSpPr>
                  <p:cNvPr id="119" name="Google Shape;119;p4"/>
                  <p:cNvGrpSpPr/>
                  <p:nvPr/>
                </p:nvGrpSpPr>
                <p:grpSpPr>
                  <a:xfrm>
                    <a:off x="5488082" y="2119649"/>
                    <a:ext cx="1456772" cy="1526485"/>
                    <a:chOff x="5488082" y="2135182"/>
                    <a:chExt cx="1456772" cy="1526485"/>
                  </a:xfrm>
                </p:grpSpPr>
                <p:sp>
                  <p:nvSpPr>
                    <p:cNvPr id="120" name="Google Shape;120;p4"/>
                    <p:cNvSpPr/>
                    <p:nvPr/>
                  </p:nvSpPr>
                  <p:spPr>
                    <a:xfrm>
                      <a:off x="5493158" y="2209971"/>
                      <a:ext cx="1451696" cy="1451696"/>
                    </a:xfrm>
                    <a:prstGeom prst="ellipse">
                      <a:avLst/>
                    </a:prstGeom>
                    <a:solidFill>
                      <a:srgbClr val="DA5D0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" name="Google Shape;121;p4"/>
                    <p:cNvSpPr/>
                    <p:nvPr/>
                  </p:nvSpPr>
                  <p:spPr>
                    <a:xfrm>
                      <a:off x="5488082" y="2135182"/>
                      <a:ext cx="1451696" cy="1451696"/>
                    </a:xfrm>
                    <a:prstGeom prst="ellipse">
                      <a:avLst/>
                    </a:prstGeom>
                    <a:solidFill>
                      <a:srgbClr val="FF9D5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2" name="Google Shape;122;p4"/>
                  <p:cNvGrpSpPr/>
                  <p:nvPr/>
                </p:nvGrpSpPr>
                <p:grpSpPr>
                  <a:xfrm>
                    <a:off x="3783520" y="2476045"/>
                    <a:ext cx="1451697" cy="1516325"/>
                    <a:chOff x="3783520" y="2491578"/>
                    <a:chExt cx="1451697" cy="1516325"/>
                  </a:xfrm>
                </p:grpSpPr>
                <p:sp>
                  <p:nvSpPr>
                    <p:cNvPr id="123" name="Google Shape;123;p4"/>
                    <p:cNvSpPr/>
                    <p:nvPr/>
                  </p:nvSpPr>
                  <p:spPr>
                    <a:xfrm>
                      <a:off x="3783520" y="2556207"/>
                      <a:ext cx="1451696" cy="1451696"/>
                    </a:xfrm>
                    <a:prstGeom prst="ellipse">
                      <a:avLst/>
                    </a:prstGeom>
                    <a:solidFill>
                      <a:srgbClr val="353B5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" name="Google Shape;124;p4"/>
                    <p:cNvSpPr/>
                    <p:nvPr/>
                  </p:nvSpPr>
                  <p:spPr>
                    <a:xfrm>
                      <a:off x="3783521" y="2491578"/>
                      <a:ext cx="1451696" cy="1451696"/>
                    </a:xfrm>
                    <a:prstGeom prst="ellipse">
                      <a:avLst/>
                    </a:prstGeom>
                    <a:solidFill>
                      <a:srgbClr val="5B5B83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5" name="Google Shape;125;p4"/>
                  <p:cNvGrpSpPr/>
                  <p:nvPr/>
                </p:nvGrpSpPr>
                <p:grpSpPr>
                  <a:xfrm>
                    <a:off x="3505637" y="770840"/>
                    <a:ext cx="1451697" cy="1507307"/>
                    <a:chOff x="3505637" y="786373"/>
                    <a:chExt cx="1451697" cy="1507307"/>
                  </a:xfrm>
                </p:grpSpPr>
                <p:sp>
                  <p:nvSpPr>
                    <p:cNvPr id="126" name="Google Shape;126;p4"/>
                    <p:cNvSpPr/>
                    <p:nvPr/>
                  </p:nvSpPr>
                  <p:spPr>
                    <a:xfrm>
                      <a:off x="3505638" y="841984"/>
                      <a:ext cx="1451696" cy="1451696"/>
                    </a:xfrm>
                    <a:prstGeom prst="ellipse">
                      <a:avLst/>
                    </a:prstGeom>
                    <a:solidFill>
                      <a:srgbClr val="70709C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" name="Google Shape;127;p4"/>
                    <p:cNvSpPr/>
                    <p:nvPr/>
                  </p:nvSpPr>
                  <p:spPr>
                    <a:xfrm>
                      <a:off x="3505637" y="786373"/>
                      <a:ext cx="1451696" cy="1451696"/>
                    </a:xfrm>
                    <a:prstGeom prst="ellipse">
                      <a:avLst/>
                    </a:prstGeom>
                    <a:solidFill>
                      <a:srgbClr val="B6ACC8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8" name="Google Shape;128;p4"/>
                  <p:cNvSpPr/>
                  <p:nvPr/>
                </p:nvSpPr>
                <p:spPr>
                  <a:xfrm>
                    <a:off x="1313116" y="1216175"/>
                    <a:ext cx="1636981" cy="219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Доступность квестов</a:t>
                    </a:r>
                    <a:endParaRPr b="1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4"/>
                  <p:cNvSpPr/>
                  <p:nvPr/>
                </p:nvSpPr>
                <p:spPr>
                  <a:xfrm>
                    <a:off x="7030639" y="2207333"/>
                    <a:ext cx="1892264" cy="219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Популяризация квестов</a:t>
                    </a:r>
                    <a:endParaRPr b="1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4"/>
                  <p:cNvSpPr/>
                  <p:nvPr/>
                </p:nvSpPr>
                <p:spPr>
                  <a:xfrm>
                    <a:off x="1582638" y="2982372"/>
                    <a:ext cx="2008793" cy="219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marR="0" rtl="0" algn="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ru-RU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Взаимодействие игроков</a:t>
                    </a:r>
                    <a:endParaRPr b="1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4"/>
                  <p:cNvSpPr/>
                  <p:nvPr/>
                </p:nvSpPr>
                <p:spPr>
                  <a:xfrm rot="1707862">
                    <a:off x="3761062" y="2393735"/>
                    <a:ext cx="1636328" cy="1636328"/>
                  </a:xfrm>
                  <a:prstGeom prst="arc">
                    <a:avLst>
                      <a:gd fmla="val 16200000" name="adj1"/>
                      <a:gd fmla="val 0" name="adj2"/>
                    </a:avLst>
                  </a:prstGeom>
                  <a:noFill/>
                  <a:ln cap="flat" cmpd="sng" w="28575">
                    <a:solidFill>
                      <a:srgbClr val="A5A5A5"/>
                    </a:solidFill>
                    <a:prstDash val="dot"/>
                    <a:miter lim="800000"/>
                    <a:headEnd len="sm" w="sm" type="none"/>
                    <a:tailEnd len="med" w="med" type="stealth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" name="Google Shape;132;p4"/>
                  <p:cNvSpPr/>
                  <p:nvPr/>
                </p:nvSpPr>
                <p:spPr>
                  <a:xfrm flipH="1" rot="-9159935">
                    <a:off x="3405603" y="719964"/>
                    <a:ext cx="1636328" cy="1636328"/>
                  </a:xfrm>
                  <a:prstGeom prst="arc">
                    <a:avLst>
                      <a:gd fmla="val 16200000" name="adj1"/>
                      <a:gd fmla="val 0" name="adj2"/>
                    </a:avLst>
                  </a:prstGeom>
                  <a:noFill/>
                  <a:ln cap="flat" cmpd="sng" w="28575">
                    <a:solidFill>
                      <a:srgbClr val="A5A5A5"/>
                    </a:solidFill>
                    <a:prstDash val="dot"/>
                    <a:miter lim="800000"/>
                    <a:headEnd len="sm" w="sm" type="none"/>
                    <a:tailEnd len="med" w="med" type="stealth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" name="Google Shape;133;p4"/>
                  <p:cNvSpPr/>
                  <p:nvPr/>
                </p:nvSpPr>
                <p:spPr>
                  <a:xfrm>
                    <a:off x="4224181" y="3009015"/>
                    <a:ext cx="570374" cy="442407"/>
                  </a:xfrm>
                  <a:custGeom>
                    <a:rect b="b" l="l" r="r" t="t"/>
                    <a:pathLst>
                      <a:path extrusionOk="0" h="56" w="72">
                        <a:moveTo>
                          <a:pt x="29" y="41"/>
                        </a:moveTo>
                        <a:cubicBezTo>
                          <a:pt x="26" y="41"/>
                          <a:pt x="24" y="40"/>
                          <a:pt x="22" y="40"/>
                        </a:cubicBezTo>
                        <a:cubicBezTo>
                          <a:pt x="18" y="42"/>
                          <a:pt x="15" y="44"/>
                          <a:pt x="11" y="45"/>
                        </a:cubicBezTo>
                        <a:cubicBezTo>
                          <a:pt x="9" y="45"/>
                          <a:pt x="8" y="46"/>
                          <a:pt x="7" y="46"/>
                        </a:cubicBezTo>
                        <a:cubicBezTo>
                          <a:pt x="7" y="46"/>
                          <a:pt x="7" y="46"/>
                          <a:pt x="7" y="46"/>
                        </a:cubicBezTo>
                        <a:cubicBezTo>
                          <a:pt x="6" y="46"/>
                          <a:pt x="6" y="45"/>
                          <a:pt x="6" y="45"/>
                        </a:cubicBezTo>
                        <a:cubicBezTo>
                          <a:pt x="5" y="44"/>
                          <a:pt x="6" y="43"/>
                          <a:pt x="6" y="43"/>
                        </a:cubicBezTo>
                        <a:cubicBezTo>
                          <a:pt x="8" y="41"/>
                          <a:pt x="10" y="40"/>
                          <a:pt x="11" y="36"/>
                        </a:cubicBezTo>
                        <a:cubicBezTo>
                          <a:pt x="5" y="32"/>
                          <a:pt x="0" y="27"/>
                          <a:pt x="0" y="20"/>
                        </a:cubicBezTo>
                        <a:cubicBezTo>
                          <a:pt x="0" y="9"/>
                          <a:pt x="13" y="0"/>
                          <a:pt x="29" y="0"/>
                        </a:cubicBezTo>
                        <a:cubicBezTo>
                          <a:pt x="44" y="0"/>
                          <a:pt x="57" y="9"/>
                          <a:pt x="57" y="20"/>
                        </a:cubicBezTo>
                        <a:cubicBezTo>
                          <a:pt x="57" y="32"/>
                          <a:pt x="44" y="41"/>
                          <a:pt x="29" y="41"/>
                        </a:cubicBezTo>
                        <a:close/>
                        <a:moveTo>
                          <a:pt x="62" y="47"/>
                        </a:moveTo>
                        <a:cubicBezTo>
                          <a:pt x="63" y="50"/>
                          <a:pt x="65" y="51"/>
                          <a:pt x="66" y="53"/>
                        </a:cubicBezTo>
                        <a:cubicBezTo>
                          <a:pt x="67" y="54"/>
                          <a:pt x="67" y="54"/>
                          <a:pt x="67" y="55"/>
                        </a:cubicBezTo>
                        <a:cubicBezTo>
                          <a:pt x="67" y="56"/>
                          <a:pt x="67" y="56"/>
                          <a:pt x="66" y="56"/>
                        </a:cubicBezTo>
                        <a:cubicBezTo>
                          <a:pt x="65" y="56"/>
                          <a:pt x="63" y="56"/>
                          <a:pt x="62" y="55"/>
                        </a:cubicBezTo>
                        <a:cubicBezTo>
                          <a:pt x="58" y="54"/>
                          <a:pt x="55" y="53"/>
                          <a:pt x="51" y="50"/>
                        </a:cubicBezTo>
                        <a:cubicBezTo>
                          <a:pt x="49" y="51"/>
                          <a:pt x="47" y="51"/>
                          <a:pt x="44" y="51"/>
                        </a:cubicBezTo>
                        <a:cubicBezTo>
                          <a:pt x="37" y="51"/>
                          <a:pt x="30" y="49"/>
                          <a:pt x="25" y="46"/>
                        </a:cubicBezTo>
                        <a:cubicBezTo>
                          <a:pt x="26" y="46"/>
                          <a:pt x="28" y="46"/>
                          <a:pt x="29" y="46"/>
                        </a:cubicBezTo>
                        <a:cubicBezTo>
                          <a:pt x="37" y="46"/>
                          <a:pt x="46" y="43"/>
                          <a:pt x="52" y="39"/>
                        </a:cubicBezTo>
                        <a:cubicBezTo>
                          <a:pt x="58" y="34"/>
                          <a:pt x="62" y="27"/>
                          <a:pt x="62" y="20"/>
                        </a:cubicBezTo>
                        <a:cubicBezTo>
                          <a:pt x="62" y="18"/>
                          <a:pt x="62" y="16"/>
                          <a:pt x="61" y="14"/>
                        </a:cubicBezTo>
                        <a:cubicBezTo>
                          <a:pt x="68" y="18"/>
                          <a:pt x="72" y="24"/>
                          <a:pt x="72" y="30"/>
                        </a:cubicBezTo>
                        <a:cubicBezTo>
                          <a:pt x="72" y="37"/>
                          <a:pt x="68" y="43"/>
                          <a:pt x="62" y="4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4" name="Google Shape;134;p4"/>
                <p:cNvSpPr/>
                <p:nvPr/>
              </p:nvSpPr>
              <p:spPr>
                <a:xfrm>
                  <a:off x="9348128" y="578755"/>
                  <a:ext cx="73417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Призы</a:t>
                  </a:r>
                  <a:endParaRPr b="1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6770616" y="459170"/>
                  <a:ext cx="2035339" cy="2035339"/>
                </a:xfrm>
                <a:prstGeom prst="ellipse">
                  <a:avLst/>
                </a:prstGeom>
                <a:solidFill>
                  <a:srgbClr val="A8A5C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6770616" y="377065"/>
                  <a:ext cx="2035339" cy="2035339"/>
                </a:xfrm>
                <a:prstGeom prst="ellipse">
                  <a:avLst/>
                </a:prstGeom>
                <a:solidFill>
                  <a:srgbClr val="D9D9E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pic>
            <p:nvPicPr>
              <p:cNvPr id="137" name="Google Shape;137;p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8038884" y="3612847"/>
                <a:ext cx="1039930" cy="103993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581397" y="1453301"/>
                <a:ext cx="911498" cy="9114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5282519" y="1842022"/>
                <a:ext cx="916592" cy="9165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40" name="Google Shape;140;p4"/>
            <p:cNvCxnSpPr/>
            <p:nvPr/>
          </p:nvCxnSpPr>
          <p:spPr>
            <a:xfrm flipH="1" rot="10800000">
              <a:off x="2720704" y="2412219"/>
              <a:ext cx="1528631" cy="7702"/>
            </a:xfrm>
            <a:prstGeom prst="straightConnector1">
              <a:avLst/>
            </a:prstGeom>
            <a:noFill/>
            <a:ln cap="flat" cmpd="sng" w="12700">
              <a:solidFill>
                <a:srgbClr val="8787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 rot="10800000">
              <a:off x="4240417" y="2412194"/>
              <a:ext cx="666488" cy="452423"/>
            </a:xfrm>
            <a:prstGeom prst="straightConnector1">
              <a:avLst/>
            </a:prstGeom>
            <a:noFill/>
            <a:ln cap="flat" cmpd="sng" w="12700">
              <a:solidFill>
                <a:srgbClr val="8787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3150142" y="4688078"/>
              <a:ext cx="1514599" cy="780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>
              <a:stCxn id="123" idx="3"/>
            </p:cNvCxnSpPr>
            <p:nvPr/>
          </p:nvCxnSpPr>
          <p:spPr>
            <a:xfrm rot="10800000">
              <a:off x="4644904" y="4688039"/>
              <a:ext cx="787800" cy="611100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9019596" y="1822977"/>
              <a:ext cx="641894" cy="0"/>
            </a:xfrm>
            <a:prstGeom prst="straightConnector1">
              <a:avLst/>
            </a:prstGeom>
            <a:noFill/>
            <a:ln cap="flat" cmpd="sng" w="12700">
              <a:solidFill>
                <a:srgbClr val="8787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4"/>
            <p:cNvCxnSpPr>
              <a:endCxn id="136" idx="6"/>
            </p:cNvCxnSpPr>
            <p:nvPr/>
          </p:nvCxnSpPr>
          <p:spPr>
            <a:xfrm flipH="1">
              <a:off x="8635445" y="1823085"/>
              <a:ext cx="384300" cy="353400"/>
            </a:xfrm>
            <a:prstGeom prst="straightConnector1">
              <a:avLst/>
            </a:prstGeom>
            <a:noFill/>
            <a:ln cap="flat" cmpd="sng" w="12700">
              <a:solidFill>
                <a:srgbClr val="8787AB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9503132" y="3671627"/>
              <a:ext cx="641894" cy="0"/>
            </a:xfrm>
            <a:prstGeom prst="straightConnector1">
              <a:avLst/>
            </a:prstGeom>
            <a:noFill/>
            <a:ln cap="flat" cmpd="sng" w="12700">
              <a:solidFill>
                <a:srgbClr val="DA5D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 flipH="1">
              <a:off x="9118980" y="3671627"/>
              <a:ext cx="384152" cy="353508"/>
            </a:xfrm>
            <a:prstGeom prst="straightConnector1">
              <a:avLst/>
            </a:prstGeom>
            <a:noFill/>
            <a:ln cap="flat" cmpd="sng" w="12700">
              <a:solidFill>
                <a:srgbClr val="DA5D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783" y="4707"/>
            <a:ext cx="6386843" cy="638684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007461" y="1155759"/>
            <a:ext cx="2464482" cy="818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ru-RU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Идеи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2733" y="526334"/>
            <a:ext cx="733937" cy="733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486/143c5e/06Du6YuFfRY.jpg" id="156" name="Google Shape;156;p5"/>
          <p:cNvPicPr preferRelativeResize="0"/>
          <p:nvPr/>
        </p:nvPicPr>
        <p:blipFill rotWithShape="1">
          <a:blip r:embed="rId5">
            <a:alphaModFix/>
          </a:blip>
          <a:srcRect b="39999" l="41014" r="48138" t="43929"/>
          <a:stretch/>
        </p:blipFill>
        <p:spPr>
          <a:xfrm>
            <a:off x="826714" y="7208874"/>
            <a:ext cx="2645229" cy="244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788705" y="0"/>
            <a:ext cx="7691062" cy="6709144"/>
          </a:xfrm>
          <a:prstGeom prst="flowChartProcess">
            <a:avLst/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 flipH="1" rot="-5400000">
            <a:off x="6722943" y="958881"/>
            <a:ext cx="2294201" cy="2294201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rgbClr val="A5A5A5"/>
            </a:solidFill>
            <a:prstDash val="dot"/>
            <a:miter lim="800000"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496637" y="1126052"/>
            <a:ext cx="11084106" cy="5172749"/>
            <a:chOff x="-123162" y="798950"/>
            <a:chExt cx="12453428" cy="5811788"/>
          </a:xfrm>
        </p:grpSpPr>
        <p:grpSp>
          <p:nvGrpSpPr>
            <p:cNvPr id="160" name="Google Shape;160;p5"/>
            <p:cNvGrpSpPr/>
            <p:nvPr/>
          </p:nvGrpSpPr>
          <p:grpSpPr>
            <a:xfrm>
              <a:off x="-123162" y="798950"/>
              <a:ext cx="12453428" cy="5811788"/>
              <a:chOff x="-338315" y="214531"/>
              <a:chExt cx="12453428" cy="5811788"/>
            </a:xfrm>
          </p:grpSpPr>
          <p:grpSp>
            <p:nvGrpSpPr>
              <p:cNvPr id="161" name="Google Shape;161;p5"/>
              <p:cNvGrpSpPr/>
              <p:nvPr/>
            </p:nvGrpSpPr>
            <p:grpSpPr>
              <a:xfrm>
                <a:off x="-338315" y="214531"/>
                <a:ext cx="12453428" cy="5811788"/>
                <a:chOff x="40554" y="435632"/>
                <a:chExt cx="8882349" cy="4145230"/>
              </a:xfrm>
            </p:grpSpPr>
            <p:sp>
              <p:nvSpPr>
                <p:cNvPr id="162" name="Google Shape;162;p5"/>
                <p:cNvSpPr/>
                <p:nvPr/>
              </p:nvSpPr>
              <p:spPr>
                <a:xfrm>
                  <a:off x="5148081" y="4361342"/>
                  <a:ext cx="1877950" cy="219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Отслеживание на карте</a:t>
                  </a:r>
                  <a:endParaRPr b="1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3" name="Google Shape;163;p5"/>
                <p:cNvGrpSpPr/>
                <p:nvPr/>
              </p:nvGrpSpPr>
              <p:grpSpPr>
                <a:xfrm>
                  <a:off x="5488082" y="2119649"/>
                  <a:ext cx="1456772" cy="1526485"/>
                  <a:chOff x="5488082" y="2135182"/>
                  <a:chExt cx="1456772" cy="1526485"/>
                </a:xfrm>
              </p:grpSpPr>
              <p:sp>
                <p:nvSpPr>
                  <p:cNvPr id="164" name="Google Shape;164;p5"/>
                  <p:cNvSpPr/>
                  <p:nvPr/>
                </p:nvSpPr>
                <p:spPr>
                  <a:xfrm>
                    <a:off x="5493158" y="2209971"/>
                    <a:ext cx="1451696" cy="1451696"/>
                  </a:xfrm>
                  <a:prstGeom prst="ellipse">
                    <a:avLst/>
                  </a:prstGeom>
                  <a:solidFill>
                    <a:srgbClr val="DA5D0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5"/>
                  <p:cNvSpPr/>
                  <p:nvPr/>
                </p:nvSpPr>
                <p:spPr>
                  <a:xfrm>
                    <a:off x="5488082" y="2135182"/>
                    <a:ext cx="1451696" cy="1451696"/>
                  </a:xfrm>
                  <a:prstGeom prst="ellipse">
                    <a:avLst/>
                  </a:prstGeom>
                  <a:solidFill>
                    <a:srgbClr val="FF9D5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6" name="Google Shape;166;p5"/>
                <p:cNvGrpSpPr/>
                <p:nvPr/>
              </p:nvGrpSpPr>
              <p:grpSpPr>
                <a:xfrm>
                  <a:off x="2241436" y="2129151"/>
                  <a:ext cx="1451696" cy="1516325"/>
                  <a:chOff x="2241436" y="2144684"/>
                  <a:chExt cx="1451696" cy="1516325"/>
                </a:xfrm>
              </p:grpSpPr>
              <p:sp>
                <p:nvSpPr>
                  <p:cNvPr id="167" name="Google Shape;167;p5"/>
                  <p:cNvSpPr/>
                  <p:nvPr/>
                </p:nvSpPr>
                <p:spPr>
                  <a:xfrm>
                    <a:off x="2241436" y="2209313"/>
                    <a:ext cx="1451696" cy="1451696"/>
                  </a:xfrm>
                  <a:prstGeom prst="ellipse">
                    <a:avLst/>
                  </a:pr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" name="Google Shape;168;p5"/>
                  <p:cNvSpPr/>
                  <p:nvPr/>
                </p:nvSpPr>
                <p:spPr>
                  <a:xfrm>
                    <a:off x="2241436" y="2144684"/>
                    <a:ext cx="1451696" cy="1451696"/>
                  </a:xfrm>
                  <a:prstGeom prst="ellipse">
                    <a:avLst/>
                  </a:prstGeom>
                  <a:solidFill>
                    <a:srgbClr val="5B5B8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9" name="Google Shape;169;p5"/>
                <p:cNvGrpSpPr/>
                <p:nvPr/>
              </p:nvGrpSpPr>
              <p:grpSpPr>
                <a:xfrm>
                  <a:off x="3505637" y="770840"/>
                  <a:ext cx="1451697" cy="1507307"/>
                  <a:chOff x="3505637" y="786373"/>
                  <a:chExt cx="1451697" cy="1507307"/>
                </a:xfrm>
              </p:grpSpPr>
              <p:sp>
                <p:nvSpPr>
                  <p:cNvPr id="170" name="Google Shape;170;p5"/>
                  <p:cNvSpPr/>
                  <p:nvPr/>
                </p:nvSpPr>
                <p:spPr>
                  <a:xfrm>
                    <a:off x="3505638" y="841984"/>
                    <a:ext cx="1451696" cy="1451696"/>
                  </a:xfrm>
                  <a:prstGeom prst="ellipse">
                    <a:avLst/>
                  </a:prstGeom>
                  <a:solidFill>
                    <a:srgbClr val="70709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5"/>
                  <p:cNvSpPr/>
                  <p:nvPr/>
                </p:nvSpPr>
                <p:spPr>
                  <a:xfrm>
                    <a:off x="3505637" y="786373"/>
                    <a:ext cx="1451696" cy="1451696"/>
                  </a:xfrm>
                  <a:prstGeom prst="ellipse">
                    <a:avLst/>
                  </a:prstGeom>
                  <a:solidFill>
                    <a:srgbClr val="B6ACC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2" name="Google Shape;172;p5"/>
                <p:cNvGrpSpPr/>
                <p:nvPr/>
              </p:nvGrpSpPr>
              <p:grpSpPr>
                <a:xfrm>
                  <a:off x="3939055" y="2757068"/>
                  <a:ext cx="1451696" cy="1510257"/>
                  <a:chOff x="3939055" y="2772601"/>
                  <a:chExt cx="1451696" cy="1510257"/>
                </a:xfrm>
              </p:grpSpPr>
              <p:sp>
                <p:nvSpPr>
                  <p:cNvPr id="173" name="Google Shape;173;p5"/>
                  <p:cNvSpPr/>
                  <p:nvPr/>
                </p:nvSpPr>
                <p:spPr>
                  <a:xfrm>
                    <a:off x="3939055" y="2831162"/>
                    <a:ext cx="1451696" cy="1451696"/>
                  </a:xfrm>
                  <a:prstGeom prst="ellipse">
                    <a:avLst/>
                  </a:prstGeom>
                  <a:solidFill>
                    <a:srgbClr val="353B5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5"/>
                  <p:cNvSpPr/>
                  <p:nvPr/>
                </p:nvSpPr>
                <p:spPr>
                  <a:xfrm>
                    <a:off x="3939055" y="2772601"/>
                    <a:ext cx="1451696" cy="1451696"/>
                  </a:xfrm>
                  <a:prstGeom prst="ellipse">
                    <a:avLst/>
                  </a:prstGeom>
                  <a:solidFill>
                    <a:srgbClr val="8787A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75" name="Google Shape;175;p5"/>
                <p:cNvSpPr/>
                <p:nvPr/>
              </p:nvSpPr>
              <p:spPr>
                <a:xfrm>
                  <a:off x="1313116" y="1216175"/>
                  <a:ext cx="1636981" cy="219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Доступность квестов</a:t>
                  </a:r>
                  <a:endParaRPr b="1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7030639" y="2207333"/>
                  <a:ext cx="1892264" cy="219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Популяризация квестов</a:t>
                  </a:r>
                  <a:endParaRPr b="1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5"/>
                <p:cNvSpPr/>
                <p:nvPr/>
              </p:nvSpPr>
              <p:spPr>
                <a:xfrm>
                  <a:off x="40554" y="2635478"/>
                  <a:ext cx="2008793" cy="2195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ru-RU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Взаимодействие игроков</a:t>
                  </a:r>
                  <a:endParaRPr b="1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5"/>
                <p:cNvSpPr/>
                <p:nvPr/>
              </p:nvSpPr>
              <p:spPr>
                <a:xfrm rot="1707862">
                  <a:off x="2218978" y="2046841"/>
                  <a:ext cx="1636328" cy="1636328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28575">
                  <a:solidFill>
                    <a:srgbClr val="A5A5A5"/>
                  </a:solidFill>
                  <a:prstDash val="dot"/>
                  <a:miter lim="800000"/>
                  <a:headEnd len="sm" w="sm" type="none"/>
                  <a:tailEnd len="med" w="med" type="stealth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5"/>
                <p:cNvSpPr/>
                <p:nvPr/>
              </p:nvSpPr>
              <p:spPr>
                <a:xfrm flipH="1" rot="1187213">
                  <a:off x="3833271" y="2635521"/>
                  <a:ext cx="1636328" cy="1636328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28575">
                  <a:solidFill>
                    <a:srgbClr val="A5A5A5"/>
                  </a:solidFill>
                  <a:prstDash val="dot"/>
                  <a:miter lim="800000"/>
                  <a:headEnd len="sm" w="sm" type="none"/>
                  <a:tailEnd len="med" w="med" type="stealth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 flipH="1" rot="-9159935">
                  <a:off x="3405603" y="719964"/>
                  <a:ext cx="1636328" cy="1636328"/>
                </a:xfrm>
                <a:prstGeom prst="arc">
                  <a:avLst>
                    <a:gd fmla="val 16200000" name="adj1"/>
                    <a:gd fmla="val 0" name="adj2"/>
                  </a:avLst>
                </a:prstGeom>
                <a:noFill/>
                <a:ln cap="flat" cmpd="sng" w="28575">
                  <a:solidFill>
                    <a:srgbClr val="A5A5A5"/>
                  </a:solidFill>
                  <a:prstDash val="dot"/>
                  <a:miter lim="800000"/>
                  <a:headEnd len="sm" w="sm" type="none"/>
                  <a:tailEnd len="med" w="med" type="stealth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2682097" y="2662121"/>
                  <a:ext cx="570374" cy="442407"/>
                </a:xfrm>
                <a:custGeom>
                  <a:rect b="b" l="l" r="r" t="t"/>
                  <a:pathLst>
                    <a:path extrusionOk="0" h="56" w="72">
                      <a:moveTo>
                        <a:pt x="29" y="41"/>
                      </a:moveTo>
                      <a:cubicBezTo>
                        <a:pt x="26" y="41"/>
                        <a:pt x="24" y="40"/>
                        <a:pt x="22" y="40"/>
                      </a:cubicBezTo>
                      <a:cubicBezTo>
                        <a:pt x="18" y="42"/>
                        <a:pt x="15" y="44"/>
                        <a:pt x="11" y="45"/>
                      </a:cubicBezTo>
                      <a:cubicBezTo>
                        <a:pt x="9" y="45"/>
                        <a:pt x="8" y="46"/>
                        <a:pt x="7" y="46"/>
                      </a:cubicBezTo>
                      <a:cubicBezTo>
                        <a:pt x="7" y="46"/>
                        <a:pt x="7" y="46"/>
                        <a:pt x="7" y="46"/>
                      </a:cubicBezTo>
                      <a:cubicBezTo>
                        <a:pt x="6" y="46"/>
                        <a:pt x="6" y="45"/>
                        <a:pt x="6" y="45"/>
                      </a:cubicBezTo>
                      <a:cubicBezTo>
                        <a:pt x="5" y="44"/>
                        <a:pt x="6" y="43"/>
                        <a:pt x="6" y="43"/>
                      </a:cubicBezTo>
                      <a:cubicBezTo>
                        <a:pt x="8" y="41"/>
                        <a:pt x="10" y="40"/>
                        <a:pt x="11" y="36"/>
                      </a:cubicBezTo>
                      <a:cubicBezTo>
                        <a:pt x="5" y="32"/>
                        <a:pt x="0" y="27"/>
                        <a:pt x="0" y="20"/>
                      </a:cubicBezTo>
                      <a:cubicBezTo>
                        <a:pt x="0" y="9"/>
                        <a:pt x="13" y="0"/>
                        <a:pt x="29" y="0"/>
                      </a:cubicBezTo>
                      <a:cubicBezTo>
                        <a:pt x="44" y="0"/>
                        <a:pt x="57" y="9"/>
                        <a:pt x="57" y="20"/>
                      </a:cubicBezTo>
                      <a:cubicBezTo>
                        <a:pt x="57" y="32"/>
                        <a:pt x="44" y="41"/>
                        <a:pt x="29" y="41"/>
                      </a:cubicBezTo>
                      <a:close/>
                      <a:moveTo>
                        <a:pt x="62" y="47"/>
                      </a:moveTo>
                      <a:cubicBezTo>
                        <a:pt x="63" y="50"/>
                        <a:pt x="65" y="51"/>
                        <a:pt x="66" y="53"/>
                      </a:cubicBezTo>
                      <a:cubicBezTo>
                        <a:pt x="67" y="54"/>
                        <a:pt x="67" y="54"/>
                        <a:pt x="67" y="55"/>
                      </a:cubicBezTo>
                      <a:cubicBezTo>
                        <a:pt x="67" y="56"/>
                        <a:pt x="67" y="56"/>
                        <a:pt x="66" y="56"/>
                      </a:cubicBezTo>
                      <a:cubicBezTo>
                        <a:pt x="65" y="56"/>
                        <a:pt x="63" y="56"/>
                        <a:pt x="62" y="55"/>
                      </a:cubicBezTo>
                      <a:cubicBezTo>
                        <a:pt x="58" y="54"/>
                        <a:pt x="55" y="53"/>
                        <a:pt x="51" y="50"/>
                      </a:cubicBezTo>
                      <a:cubicBezTo>
                        <a:pt x="49" y="51"/>
                        <a:pt x="47" y="51"/>
                        <a:pt x="44" y="51"/>
                      </a:cubicBezTo>
                      <a:cubicBezTo>
                        <a:pt x="37" y="51"/>
                        <a:pt x="30" y="49"/>
                        <a:pt x="25" y="46"/>
                      </a:cubicBezTo>
                      <a:cubicBezTo>
                        <a:pt x="26" y="46"/>
                        <a:pt x="28" y="46"/>
                        <a:pt x="29" y="46"/>
                      </a:cubicBezTo>
                      <a:cubicBezTo>
                        <a:pt x="37" y="46"/>
                        <a:pt x="46" y="43"/>
                        <a:pt x="52" y="39"/>
                      </a:cubicBezTo>
                      <a:cubicBezTo>
                        <a:pt x="58" y="34"/>
                        <a:pt x="62" y="27"/>
                        <a:pt x="62" y="20"/>
                      </a:cubicBezTo>
                      <a:cubicBezTo>
                        <a:pt x="62" y="18"/>
                        <a:pt x="62" y="16"/>
                        <a:pt x="61" y="14"/>
                      </a:cubicBezTo>
                      <a:cubicBezTo>
                        <a:pt x="68" y="18"/>
                        <a:pt x="72" y="24"/>
                        <a:pt x="72" y="30"/>
                      </a:cubicBezTo>
                      <a:cubicBezTo>
                        <a:pt x="72" y="37"/>
                        <a:pt x="68" y="43"/>
                        <a:pt x="62" y="4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2" name="Google Shape;182;p5"/>
              <p:cNvSpPr/>
              <p:nvPr/>
            </p:nvSpPr>
            <p:spPr>
              <a:xfrm>
                <a:off x="9348128" y="578755"/>
                <a:ext cx="73417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ru-RU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Призы</a:t>
                </a:r>
                <a:endParaRPr b="1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6770616" y="459170"/>
                <a:ext cx="2035339" cy="2035339"/>
              </a:xfrm>
              <a:prstGeom prst="ellipse">
                <a:avLst/>
              </a:prstGeom>
              <a:solidFill>
                <a:srgbClr val="A8A5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6770616" y="377065"/>
                <a:ext cx="2035339" cy="2035339"/>
              </a:xfrm>
              <a:prstGeom prst="ellipse">
                <a:avLst/>
              </a:prstGeom>
              <a:solidFill>
                <a:srgbClr val="D9D9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85" name="Google Shape;18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26965" y="4661647"/>
              <a:ext cx="880752" cy="880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38884" y="3612847"/>
              <a:ext cx="1039930" cy="10399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81397" y="1453301"/>
              <a:ext cx="911498" cy="911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82519" y="1842022"/>
              <a:ext cx="916592" cy="91659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9" name="Google Shape;189;p5"/>
          <p:cNvCxnSpPr/>
          <p:nvPr/>
        </p:nvCxnSpPr>
        <p:spPr>
          <a:xfrm flipH="1" rot="10800000">
            <a:off x="2720704" y="2412219"/>
            <a:ext cx="1528631" cy="7702"/>
          </a:xfrm>
          <a:prstGeom prst="straightConnector1">
            <a:avLst/>
          </a:prstGeom>
          <a:noFill/>
          <a:ln cap="flat" cmpd="sng" w="12700">
            <a:solidFill>
              <a:srgbClr val="8787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5"/>
          <p:cNvCxnSpPr/>
          <p:nvPr/>
        </p:nvCxnSpPr>
        <p:spPr>
          <a:xfrm rot="10800000">
            <a:off x="4240417" y="2412194"/>
            <a:ext cx="666488" cy="452423"/>
          </a:xfrm>
          <a:prstGeom prst="straightConnector1">
            <a:avLst/>
          </a:prstGeom>
          <a:noFill/>
          <a:ln cap="flat" cmpd="sng" w="12700">
            <a:solidFill>
              <a:srgbClr val="8787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5"/>
          <p:cNvCxnSpPr/>
          <p:nvPr/>
        </p:nvCxnSpPr>
        <p:spPr>
          <a:xfrm>
            <a:off x="1194965" y="4255196"/>
            <a:ext cx="1514599" cy="7801"/>
          </a:xfrm>
          <a:prstGeom prst="straightConnector1">
            <a:avLst/>
          </a:prstGeom>
          <a:noFill/>
          <a:ln cap="flat" cmpd="sng" w="12700">
            <a:solidFill>
              <a:srgbClr val="353B5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5"/>
          <p:cNvCxnSpPr>
            <a:stCxn id="167" idx="3"/>
          </p:cNvCxnSpPr>
          <p:nvPr/>
        </p:nvCxnSpPr>
        <p:spPr>
          <a:xfrm rot="10800000">
            <a:off x="2720568" y="4255157"/>
            <a:ext cx="787800" cy="611100"/>
          </a:xfrm>
          <a:prstGeom prst="straightConnector1">
            <a:avLst/>
          </a:prstGeom>
          <a:noFill/>
          <a:ln cap="flat" cmpd="sng" w="12700">
            <a:solidFill>
              <a:srgbClr val="353B5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5"/>
          <p:cNvCxnSpPr/>
          <p:nvPr/>
        </p:nvCxnSpPr>
        <p:spPr>
          <a:xfrm>
            <a:off x="9019596" y="1822977"/>
            <a:ext cx="641894" cy="0"/>
          </a:xfrm>
          <a:prstGeom prst="straightConnector1">
            <a:avLst/>
          </a:prstGeom>
          <a:noFill/>
          <a:ln cap="flat" cmpd="sng" w="12700">
            <a:solidFill>
              <a:srgbClr val="8787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5"/>
          <p:cNvCxnSpPr>
            <a:endCxn id="184" idx="6"/>
          </p:cNvCxnSpPr>
          <p:nvPr/>
        </p:nvCxnSpPr>
        <p:spPr>
          <a:xfrm flipH="1">
            <a:off x="8635445" y="1823085"/>
            <a:ext cx="384300" cy="353400"/>
          </a:xfrm>
          <a:prstGeom prst="straightConnector1">
            <a:avLst/>
          </a:prstGeom>
          <a:noFill/>
          <a:ln cap="flat" cmpd="sng" w="12700">
            <a:solidFill>
              <a:srgbClr val="8787AB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5"/>
          <p:cNvCxnSpPr/>
          <p:nvPr/>
        </p:nvCxnSpPr>
        <p:spPr>
          <a:xfrm>
            <a:off x="9503132" y="3671627"/>
            <a:ext cx="641894" cy="0"/>
          </a:xfrm>
          <a:prstGeom prst="straightConnector1">
            <a:avLst/>
          </a:prstGeom>
          <a:noFill/>
          <a:ln cap="flat" cmpd="sng" w="12700">
            <a:solidFill>
              <a:srgbClr val="DA5D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5"/>
          <p:cNvCxnSpPr/>
          <p:nvPr/>
        </p:nvCxnSpPr>
        <p:spPr>
          <a:xfrm flipH="1">
            <a:off x="9118980" y="3671627"/>
            <a:ext cx="384152" cy="353508"/>
          </a:xfrm>
          <a:prstGeom prst="straightConnector1">
            <a:avLst/>
          </a:prstGeom>
          <a:noFill/>
          <a:ln cap="flat" cmpd="sng" w="12700">
            <a:solidFill>
              <a:srgbClr val="DA5D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5"/>
          <p:cNvCxnSpPr>
            <a:stCxn id="173" idx="4"/>
          </p:cNvCxnSpPr>
          <p:nvPr/>
        </p:nvCxnSpPr>
        <p:spPr>
          <a:xfrm>
            <a:off x="6267270" y="5907544"/>
            <a:ext cx="556500" cy="511200"/>
          </a:xfrm>
          <a:prstGeom prst="straightConnector1">
            <a:avLst/>
          </a:prstGeom>
          <a:noFill/>
          <a:ln cap="flat" cmpd="sng" w="12700">
            <a:solidFill>
              <a:srgbClr val="5B5B8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5"/>
          <p:cNvCxnSpPr/>
          <p:nvPr/>
        </p:nvCxnSpPr>
        <p:spPr>
          <a:xfrm>
            <a:off x="6822744" y="6400259"/>
            <a:ext cx="839684" cy="0"/>
          </a:xfrm>
          <a:prstGeom prst="straightConnector1">
            <a:avLst/>
          </a:prstGeom>
          <a:noFill/>
          <a:ln cap="flat" cmpd="sng" w="12700">
            <a:solidFill>
              <a:srgbClr val="5B5B8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6"/>
          <p:cNvGrpSpPr/>
          <p:nvPr/>
        </p:nvGrpSpPr>
        <p:grpSpPr>
          <a:xfrm>
            <a:off x="4136592" y="293101"/>
            <a:ext cx="4106609" cy="6269141"/>
            <a:chOff x="4123862" y="281354"/>
            <a:chExt cx="4145470" cy="6307015"/>
          </a:xfrm>
        </p:grpSpPr>
        <p:pic>
          <p:nvPicPr>
            <p:cNvPr descr="https://pp.userapi.com/c850132/v850132035/1460e9/i5bChyAsQIg.jpg" id="204" name="Google Shape;204;p6"/>
            <p:cNvPicPr preferRelativeResize="0"/>
            <p:nvPr/>
          </p:nvPicPr>
          <p:blipFill rotWithShape="1">
            <a:blip r:embed="rId3">
              <a:alphaModFix/>
            </a:blip>
            <a:srcRect b="8296" l="0" r="0" t="2447"/>
            <a:stretch/>
          </p:blipFill>
          <p:spPr>
            <a:xfrm>
              <a:off x="4123862" y="281354"/>
              <a:ext cx="4145470" cy="6307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6"/>
            <p:cNvPicPr preferRelativeResize="0"/>
            <p:nvPr/>
          </p:nvPicPr>
          <p:blipFill rotWithShape="1">
            <a:blip r:embed="rId4">
              <a:alphaModFix/>
            </a:blip>
            <a:srcRect b="17254" l="0" r="0" t="75488"/>
            <a:stretch/>
          </p:blipFill>
          <p:spPr>
            <a:xfrm>
              <a:off x="4123862" y="5448195"/>
              <a:ext cx="4145470" cy="5110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6" name="Google Shape;206;p6"/>
          <p:cNvPicPr preferRelativeResize="0"/>
          <p:nvPr/>
        </p:nvPicPr>
        <p:blipFill rotWithShape="1">
          <a:blip r:embed="rId5">
            <a:alphaModFix/>
          </a:blip>
          <a:srcRect b="8383" l="0" r="3212" t="0"/>
          <a:stretch/>
        </p:blipFill>
        <p:spPr>
          <a:xfrm>
            <a:off x="4140985" y="141199"/>
            <a:ext cx="3966696" cy="6425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/>
          <p:nvPr/>
        </p:nvSpPr>
        <p:spPr>
          <a:xfrm>
            <a:off x="1132867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>
            <p:ph type="title"/>
          </p:nvPr>
        </p:nvSpPr>
        <p:spPr>
          <a:xfrm>
            <a:off x="1181024" y="1282179"/>
            <a:ext cx="2152892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>
                <a:solidFill>
                  <a:schemeClr val="lt1"/>
                </a:solidFill>
              </a:rPr>
              <a:t>Приложение</a:t>
            </a:r>
            <a:endParaRPr sz="2800">
              <a:solidFill>
                <a:schemeClr val="lt1"/>
              </a:solidFill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2451908" y="2784265"/>
            <a:ext cx="3367273" cy="2825285"/>
            <a:chOff x="2451908" y="2784265"/>
            <a:chExt cx="3367273" cy="2825285"/>
          </a:xfrm>
        </p:grpSpPr>
        <p:sp>
          <p:nvSpPr>
            <p:cNvPr id="210" name="Google Shape;210;p6"/>
            <p:cNvSpPr/>
            <p:nvPr/>
          </p:nvSpPr>
          <p:spPr>
            <a:xfrm>
              <a:off x="5000208" y="5494148"/>
              <a:ext cx="115402" cy="115402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1" name="Google Shape;211;p6"/>
            <p:cNvCxnSpPr/>
            <p:nvPr/>
          </p:nvCxnSpPr>
          <p:spPr>
            <a:xfrm>
              <a:off x="3838150" y="4461340"/>
              <a:ext cx="1162058" cy="1032808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6"/>
            <p:cNvCxnSpPr/>
            <p:nvPr/>
          </p:nvCxnSpPr>
          <p:spPr>
            <a:xfrm rot="10800000">
              <a:off x="2733368" y="4461340"/>
              <a:ext cx="1104782" cy="0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3" name="Google Shape;213;p6"/>
            <p:cNvSpPr/>
            <p:nvPr/>
          </p:nvSpPr>
          <p:spPr>
            <a:xfrm>
              <a:off x="5703779" y="5481811"/>
              <a:ext cx="115402" cy="115402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Google Shape;214;p6"/>
            <p:cNvCxnSpPr/>
            <p:nvPr/>
          </p:nvCxnSpPr>
          <p:spPr>
            <a:xfrm>
              <a:off x="3722748" y="3291840"/>
              <a:ext cx="1981031" cy="2189971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6"/>
            <p:cNvCxnSpPr/>
            <p:nvPr/>
          </p:nvCxnSpPr>
          <p:spPr>
            <a:xfrm rot="10800000">
              <a:off x="2612076" y="3300549"/>
              <a:ext cx="1104782" cy="0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6" name="Google Shape;216;p6"/>
            <p:cNvSpPr txBox="1"/>
            <p:nvPr/>
          </p:nvSpPr>
          <p:spPr>
            <a:xfrm>
              <a:off x="2451908" y="2784265"/>
              <a:ext cx="10436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Карта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2515475" y="3974001"/>
              <a:ext cx="11767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Квесты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6"/>
          <p:cNvGrpSpPr/>
          <p:nvPr/>
        </p:nvGrpSpPr>
        <p:grpSpPr>
          <a:xfrm>
            <a:off x="6625008" y="2784264"/>
            <a:ext cx="3572729" cy="2812949"/>
            <a:chOff x="6625008" y="2784264"/>
            <a:chExt cx="3572729" cy="2812949"/>
          </a:xfrm>
        </p:grpSpPr>
        <p:sp>
          <p:nvSpPr>
            <p:cNvPr id="219" name="Google Shape;219;p6"/>
            <p:cNvSpPr/>
            <p:nvPr/>
          </p:nvSpPr>
          <p:spPr>
            <a:xfrm>
              <a:off x="7304275" y="5481811"/>
              <a:ext cx="115402" cy="115402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6"/>
            <p:cNvCxnSpPr/>
            <p:nvPr/>
          </p:nvCxnSpPr>
          <p:spPr>
            <a:xfrm flipH="1">
              <a:off x="7419677" y="4461340"/>
              <a:ext cx="1162058" cy="1032808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6"/>
            <p:cNvCxnSpPr/>
            <p:nvPr/>
          </p:nvCxnSpPr>
          <p:spPr>
            <a:xfrm rot="10800000">
              <a:off x="8581735" y="4459844"/>
              <a:ext cx="1104782" cy="0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6"/>
            <p:cNvCxnSpPr/>
            <p:nvPr/>
          </p:nvCxnSpPr>
          <p:spPr>
            <a:xfrm flipH="1">
              <a:off x="6729204" y="3291840"/>
              <a:ext cx="1922930" cy="2189971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3" name="Google Shape;223;p6"/>
            <p:cNvSpPr/>
            <p:nvPr/>
          </p:nvSpPr>
          <p:spPr>
            <a:xfrm>
              <a:off x="6625008" y="5481811"/>
              <a:ext cx="115402" cy="115402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4" name="Google Shape;224;p6"/>
            <p:cNvCxnSpPr/>
            <p:nvPr/>
          </p:nvCxnSpPr>
          <p:spPr>
            <a:xfrm rot="10800000">
              <a:off x="8652135" y="3291840"/>
              <a:ext cx="1034382" cy="0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5" name="Google Shape;225;p6"/>
            <p:cNvSpPr txBox="1"/>
            <p:nvPr/>
          </p:nvSpPr>
          <p:spPr>
            <a:xfrm>
              <a:off x="8879335" y="2784264"/>
              <a:ext cx="13184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Аккаунт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8652134" y="3897612"/>
              <a:ext cx="136564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Правила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6"/>
          <p:cNvGrpSpPr/>
          <p:nvPr/>
        </p:nvGrpSpPr>
        <p:grpSpPr>
          <a:xfrm>
            <a:off x="4902926" y="979429"/>
            <a:ext cx="6269258" cy="4502382"/>
            <a:chOff x="4902926" y="979429"/>
            <a:chExt cx="6269258" cy="4502382"/>
          </a:xfrm>
        </p:grpSpPr>
        <p:sp>
          <p:nvSpPr>
            <p:cNvPr id="228" name="Google Shape;228;p6"/>
            <p:cNvSpPr/>
            <p:nvPr/>
          </p:nvSpPr>
          <p:spPr>
            <a:xfrm>
              <a:off x="4902926" y="1155759"/>
              <a:ext cx="2592383" cy="4326052"/>
            </a:xfrm>
            <a:prstGeom prst="rect">
              <a:avLst/>
            </a:prstGeom>
            <a:gradFill>
              <a:gsLst>
                <a:gs pos="0">
                  <a:srgbClr val="FFBC8C">
                    <a:alpha val="36862"/>
                  </a:srgbClr>
                </a:gs>
                <a:gs pos="50000">
                  <a:srgbClr val="FFD3B8">
                    <a:alpha val="22745"/>
                  </a:srgbClr>
                </a:gs>
                <a:gs pos="100000">
                  <a:srgbClr val="FFE8DB">
                    <a:alpha val="41960"/>
                  </a:srgbClr>
                </a:gs>
              </a:gsLst>
              <a:lin ang="5400000" scaled="0"/>
            </a:gradFill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9" name="Google Shape;229;p6"/>
            <p:cNvCxnSpPr/>
            <p:nvPr/>
          </p:nvCxnSpPr>
          <p:spPr>
            <a:xfrm flipH="1">
              <a:off x="7541205" y="1573301"/>
              <a:ext cx="1162058" cy="1032808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 flipH="1">
              <a:off x="8702925" y="1571806"/>
              <a:ext cx="1877989" cy="10204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1" name="Google Shape;231;p6"/>
            <p:cNvSpPr txBox="1"/>
            <p:nvPr/>
          </p:nvSpPr>
          <p:spPr>
            <a:xfrm>
              <a:off x="8702925" y="979429"/>
              <a:ext cx="24692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Рекомендации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pp.userapi.com/c850132/v850132486/143c54/al8bKlNl-YM.jpg" id="232" name="Google Shape;232;p6"/>
          <p:cNvPicPr preferRelativeResize="0"/>
          <p:nvPr/>
        </p:nvPicPr>
        <p:blipFill rotWithShape="1">
          <a:blip r:embed="rId6">
            <a:alphaModFix/>
          </a:blip>
          <a:srcRect b="34936" l="17583" r="75415" t="54562"/>
          <a:stretch/>
        </p:blipFill>
        <p:spPr>
          <a:xfrm>
            <a:off x="1773027" y="482308"/>
            <a:ext cx="925766" cy="86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7"/>
          <p:cNvGrpSpPr/>
          <p:nvPr/>
        </p:nvGrpSpPr>
        <p:grpSpPr>
          <a:xfrm>
            <a:off x="4136592" y="293101"/>
            <a:ext cx="4106609" cy="6269141"/>
            <a:chOff x="4123862" y="281354"/>
            <a:chExt cx="4145470" cy="6307015"/>
          </a:xfrm>
        </p:grpSpPr>
        <p:pic>
          <p:nvPicPr>
            <p:cNvPr descr="https://pp.userapi.com/c850132/v850132035/1460e9/i5bChyAsQIg.jpg" id="238" name="Google Shape;238;p7"/>
            <p:cNvPicPr preferRelativeResize="0"/>
            <p:nvPr/>
          </p:nvPicPr>
          <p:blipFill rotWithShape="1">
            <a:blip r:embed="rId3">
              <a:alphaModFix/>
            </a:blip>
            <a:srcRect b="8296" l="0" r="0" t="2447"/>
            <a:stretch/>
          </p:blipFill>
          <p:spPr>
            <a:xfrm>
              <a:off x="4123862" y="281354"/>
              <a:ext cx="4145470" cy="6307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7"/>
            <p:cNvPicPr preferRelativeResize="0"/>
            <p:nvPr/>
          </p:nvPicPr>
          <p:blipFill rotWithShape="1">
            <a:blip r:embed="rId4">
              <a:alphaModFix/>
            </a:blip>
            <a:srcRect b="17254" l="0" r="0" t="75488"/>
            <a:stretch/>
          </p:blipFill>
          <p:spPr>
            <a:xfrm>
              <a:off x="4123862" y="5448195"/>
              <a:ext cx="4145470" cy="5110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0" name="Google Shape;240;p7"/>
          <p:cNvGrpSpPr/>
          <p:nvPr/>
        </p:nvGrpSpPr>
        <p:grpSpPr>
          <a:xfrm>
            <a:off x="6968885" y="1740502"/>
            <a:ext cx="2772662" cy="1254564"/>
            <a:chOff x="6968885" y="1740502"/>
            <a:chExt cx="2772662" cy="1254564"/>
          </a:xfrm>
        </p:grpSpPr>
        <p:cxnSp>
          <p:nvCxnSpPr>
            <p:cNvPr id="241" name="Google Shape;241;p7"/>
            <p:cNvCxnSpPr>
              <a:endCxn id="242" idx="7"/>
            </p:cNvCxnSpPr>
            <p:nvPr/>
          </p:nvCxnSpPr>
          <p:spPr>
            <a:xfrm flipH="1">
              <a:off x="7067387" y="2202064"/>
              <a:ext cx="1146600" cy="694500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p7"/>
            <p:cNvSpPr/>
            <p:nvPr/>
          </p:nvSpPr>
          <p:spPr>
            <a:xfrm>
              <a:off x="6968885" y="2879664"/>
              <a:ext cx="115402" cy="115402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7"/>
            <p:cNvCxnSpPr/>
            <p:nvPr/>
          </p:nvCxnSpPr>
          <p:spPr>
            <a:xfrm rot="10800000">
              <a:off x="8213969" y="2202167"/>
              <a:ext cx="1034382" cy="0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4" name="Google Shape;244;p7"/>
            <p:cNvSpPr txBox="1"/>
            <p:nvPr/>
          </p:nvSpPr>
          <p:spPr>
            <a:xfrm>
              <a:off x="8412544" y="1740502"/>
              <a:ext cx="13290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Рейтинг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7"/>
          <p:cNvGrpSpPr/>
          <p:nvPr/>
        </p:nvGrpSpPr>
        <p:grpSpPr>
          <a:xfrm>
            <a:off x="7361976" y="3655418"/>
            <a:ext cx="2190208" cy="1615720"/>
            <a:chOff x="7361976" y="3655418"/>
            <a:chExt cx="2190208" cy="1615720"/>
          </a:xfrm>
        </p:grpSpPr>
        <p:sp>
          <p:nvSpPr>
            <p:cNvPr id="246" name="Google Shape;246;p7"/>
            <p:cNvSpPr/>
            <p:nvPr/>
          </p:nvSpPr>
          <p:spPr>
            <a:xfrm>
              <a:off x="7361976" y="5155736"/>
              <a:ext cx="115402" cy="115402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Google Shape;247;p7"/>
            <p:cNvCxnSpPr/>
            <p:nvPr/>
          </p:nvCxnSpPr>
          <p:spPr>
            <a:xfrm flipH="1">
              <a:off x="7469662" y="4142489"/>
              <a:ext cx="1162058" cy="1032808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7"/>
            <p:cNvCxnSpPr/>
            <p:nvPr/>
          </p:nvCxnSpPr>
          <p:spPr>
            <a:xfrm rot="10800000">
              <a:off x="8610111" y="4142489"/>
              <a:ext cx="875083" cy="0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9" name="Google Shape;249;p7"/>
            <p:cNvSpPr txBox="1"/>
            <p:nvPr/>
          </p:nvSpPr>
          <p:spPr>
            <a:xfrm>
              <a:off x="8695836" y="3655418"/>
              <a:ext cx="85634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Цена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7"/>
          <p:cNvGrpSpPr/>
          <p:nvPr/>
        </p:nvGrpSpPr>
        <p:grpSpPr>
          <a:xfrm>
            <a:off x="4907460" y="1018593"/>
            <a:ext cx="4631780" cy="1435438"/>
            <a:chOff x="4907460" y="1018593"/>
            <a:chExt cx="4631780" cy="1435438"/>
          </a:xfrm>
        </p:grpSpPr>
        <p:sp>
          <p:nvSpPr>
            <p:cNvPr id="251" name="Google Shape;251;p7"/>
            <p:cNvSpPr/>
            <p:nvPr/>
          </p:nvSpPr>
          <p:spPr>
            <a:xfrm>
              <a:off x="4907460" y="1817978"/>
              <a:ext cx="2597516" cy="636053"/>
            </a:xfrm>
            <a:prstGeom prst="rect">
              <a:avLst/>
            </a:prstGeom>
            <a:gradFill>
              <a:gsLst>
                <a:gs pos="0">
                  <a:srgbClr val="FFBC8C">
                    <a:alpha val="36862"/>
                  </a:srgbClr>
                </a:gs>
                <a:gs pos="50000">
                  <a:srgbClr val="FFD3B8">
                    <a:alpha val="22745"/>
                  </a:srgbClr>
                </a:gs>
                <a:gs pos="100000">
                  <a:srgbClr val="FFE8DB">
                    <a:alpha val="41960"/>
                  </a:srgbClr>
                </a:gs>
              </a:gsLst>
              <a:lin ang="5400000" scaled="0"/>
            </a:gradFill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Google Shape;252;p7"/>
            <p:cNvCxnSpPr>
              <a:endCxn id="251" idx="3"/>
            </p:cNvCxnSpPr>
            <p:nvPr/>
          </p:nvCxnSpPr>
          <p:spPr>
            <a:xfrm flipH="1">
              <a:off x="7504976" y="1560004"/>
              <a:ext cx="780000" cy="576000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7"/>
            <p:cNvCxnSpPr/>
            <p:nvPr/>
          </p:nvCxnSpPr>
          <p:spPr>
            <a:xfrm flipH="1">
              <a:off x="8286545" y="1558088"/>
              <a:ext cx="884346" cy="1587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4" name="Google Shape;254;p7"/>
            <p:cNvSpPr txBox="1"/>
            <p:nvPr/>
          </p:nvSpPr>
          <p:spPr>
            <a:xfrm>
              <a:off x="8422311" y="1018593"/>
              <a:ext cx="11169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Жанры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7"/>
          <p:cNvGrpSpPr/>
          <p:nvPr/>
        </p:nvGrpSpPr>
        <p:grpSpPr>
          <a:xfrm>
            <a:off x="2960848" y="2355659"/>
            <a:ext cx="3549573" cy="2892072"/>
            <a:chOff x="2960848" y="2355659"/>
            <a:chExt cx="3549573" cy="2892072"/>
          </a:xfrm>
        </p:grpSpPr>
        <p:sp>
          <p:nvSpPr>
            <p:cNvPr id="256" name="Google Shape;256;p7"/>
            <p:cNvSpPr/>
            <p:nvPr/>
          </p:nvSpPr>
          <p:spPr>
            <a:xfrm>
              <a:off x="4955128" y="2951145"/>
              <a:ext cx="1555293" cy="2296586"/>
            </a:xfrm>
            <a:prstGeom prst="rect">
              <a:avLst/>
            </a:prstGeom>
            <a:gradFill>
              <a:gsLst>
                <a:gs pos="0">
                  <a:srgbClr val="FFBC8C">
                    <a:alpha val="36862"/>
                  </a:srgbClr>
                </a:gs>
                <a:gs pos="50000">
                  <a:srgbClr val="FFD3B8">
                    <a:alpha val="22745"/>
                  </a:srgbClr>
                </a:gs>
                <a:gs pos="100000">
                  <a:srgbClr val="FFE8DB">
                    <a:alpha val="41960"/>
                  </a:srgbClr>
                </a:gs>
              </a:gsLst>
              <a:lin ang="5400000" scaled="0"/>
            </a:gradFill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7" name="Google Shape;257;p7"/>
            <p:cNvCxnSpPr/>
            <p:nvPr/>
          </p:nvCxnSpPr>
          <p:spPr>
            <a:xfrm>
              <a:off x="3915359" y="2777423"/>
              <a:ext cx="1040788" cy="879938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7"/>
            <p:cNvCxnSpPr/>
            <p:nvPr/>
          </p:nvCxnSpPr>
          <p:spPr>
            <a:xfrm rot="10800000">
              <a:off x="3170357" y="2778299"/>
              <a:ext cx="745003" cy="735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9" name="Google Shape;259;p7"/>
            <p:cNvSpPr txBox="1"/>
            <p:nvPr/>
          </p:nvSpPr>
          <p:spPr>
            <a:xfrm>
              <a:off x="2960848" y="2355659"/>
              <a:ext cx="91685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Квест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7"/>
          <p:cNvGrpSpPr/>
          <p:nvPr/>
        </p:nvGrpSpPr>
        <p:grpSpPr>
          <a:xfrm>
            <a:off x="674553" y="2879764"/>
            <a:ext cx="4770904" cy="2162505"/>
            <a:chOff x="674553" y="2879764"/>
            <a:chExt cx="4770904" cy="2162505"/>
          </a:xfrm>
        </p:grpSpPr>
        <p:cxnSp>
          <p:nvCxnSpPr>
            <p:cNvPr id="261" name="Google Shape;261;p7"/>
            <p:cNvCxnSpPr>
              <a:endCxn id="262" idx="2"/>
            </p:cNvCxnSpPr>
            <p:nvPr/>
          </p:nvCxnSpPr>
          <p:spPr>
            <a:xfrm>
              <a:off x="3946297" y="4312639"/>
              <a:ext cx="1390500" cy="675300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7"/>
            <p:cNvCxnSpPr/>
            <p:nvPr/>
          </p:nvCxnSpPr>
          <p:spPr>
            <a:xfrm rot="10800000">
              <a:off x="1163256" y="4321124"/>
              <a:ext cx="2789954" cy="1523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7"/>
            <p:cNvCxnSpPr>
              <a:endCxn id="265" idx="1"/>
            </p:cNvCxnSpPr>
            <p:nvPr/>
          </p:nvCxnSpPr>
          <p:spPr>
            <a:xfrm>
              <a:off x="2908295" y="3352418"/>
              <a:ext cx="2135400" cy="1293600"/>
            </a:xfrm>
            <a:prstGeom prst="straightConnector1">
              <a:avLst/>
            </a:prstGeom>
            <a:noFill/>
            <a:ln cap="flat" cmpd="sng" w="1270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 rot="10800000">
              <a:off x="1803386" y="3357000"/>
              <a:ext cx="1104782" cy="0"/>
            </a:xfrm>
            <a:prstGeom prst="straightConnector1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7" name="Google Shape;267;p7"/>
            <p:cNvSpPr txBox="1"/>
            <p:nvPr/>
          </p:nvSpPr>
          <p:spPr>
            <a:xfrm>
              <a:off x="1321027" y="2879764"/>
              <a:ext cx="16708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Сложность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 txBox="1"/>
            <p:nvPr/>
          </p:nvSpPr>
          <p:spPr>
            <a:xfrm>
              <a:off x="674553" y="3844144"/>
              <a:ext cx="31002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Приз за прохождение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5336797" y="4933609"/>
              <a:ext cx="108660" cy="108660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5026795" y="4629118"/>
              <a:ext cx="115402" cy="115402"/>
            </a:xfrm>
            <a:prstGeom prst="ellipse">
              <a:avLst/>
            </a:prstGeom>
            <a:noFill/>
            <a:ln cap="flat" cmpd="sng" w="19050">
              <a:solidFill>
                <a:srgbClr val="FF9D5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7"/>
          <p:cNvSpPr/>
          <p:nvPr/>
        </p:nvSpPr>
        <p:spPr>
          <a:xfrm>
            <a:off x="1132867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 txBox="1"/>
          <p:nvPr/>
        </p:nvSpPr>
        <p:spPr>
          <a:xfrm>
            <a:off x="1181024" y="1282179"/>
            <a:ext cx="2152892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p.userapi.com/c850132/v850132486/143c54/al8bKlNl-YM.jpg" id="271" name="Google Shape;271;p7"/>
          <p:cNvPicPr preferRelativeResize="0"/>
          <p:nvPr/>
        </p:nvPicPr>
        <p:blipFill rotWithShape="1">
          <a:blip r:embed="rId5">
            <a:alphaModFix/>
          </a:blip>
          <a:srcRect b="34936" l="17583" r="75415" t="54562"/>
          <a:stretch/>
        </p:blipFill>
        <p:spPr>
          <a:xfrm>
            <a:off x="1773027" y="482308"/>
            <a:ext cx="925766" cy="86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8"/>
          <p:cNvGrpSpPr/>
          <p:nvPr/>
        </p:nvGrpSpPr>
        <p:grpSpPr>
          <a:xfrm>
            <a:off x="4294205" y="150072"/>
            <a:ext cx="7496457" cy="6447692"/>
            <a:chOff x="4739810" y="323215"/>
            <a:chExt cx="7619127" cy="6553200"/>
          </a:xfrm>
        </p:grpSpPr>
        <p:pic>
          <p:nvPicPr>
            <p:cNvPr descr="https://pp.userapi.com/c850132/v850132486/143c5e/06Du6YuFfRY.jpg" id="277" name="Google Shape;277;p8"/>
            <p:cNvPicPr preferRelativeResize="0"/>
            <p:nvPr/>
          </p:nvPicPr>
          <p:blipFill rotWithShape="1">
            <a:blip r:embed="rId3">
              <a:alphaModFix/>
            </a:blip>
            <a:srcRect b="39999" l="41014" r="48138" t="43929"/>
            <a:stretch/>
          </p:blipFill>
          <p:spPr>
            <a:xfrm>
              <a:off x="5597757" y="597648"/>
              <a:ext cx="6761180" cy="6260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8"/>
            <p:cNvSpPr/>
            <p:nvPr/>
          </p:nvSpPr>
          <p:spPr>
            <a:xfrm>
              <a:off x="4739810" y="323215"/>
              <a:ext cx="7390972" cy="6553200"/>
            </a:xfrm>
            <a:prstGeom prst="flowChartProcess">
              <a:avLst/>
            </a:prstGeom>
            <a:solidFill>
              <a:schemeClr val="lt1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4136592" y="293101"/>
            <a:ext cx="4106609" cy="6269140"/>
            <a:chOff x="4123862" y="281354"/>
            <a:chExt cx="4145470" cy="6307015"/>
          </a:xfrm>
        </p:grpSpPr>
        <p:pic>
          <p:nvPicPr>
            <p:cNvPr descr="https://pp.userapi.com/c850132/v850132035/1460e9/i5bChyAsQIg.jpg" id="280" name="Google Shape;280;p8"/>
            <p:cNvPicPr preferRelativeResize="0"/>
            <p:nvPr/>
          </p:nvPicPr>
          <p:blipFill rotWithShape="1">
            <a:blip r:embed="rId4">
              <a:alphaModFix/>
            </a:blip>
            <a:srcRect b="8296" l="0" r="0" t="2447"/>
            <a:stretch/>
          </p:blipFill>
          <p:spPr>
            <a:xfrm>
              <a:off x="4123862" y="281354"/>
              <a:ext cx="4145470" cy="6307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8"/>
            <p:cNvPicPr preferRelativeResize="0"/>
            <p:nvPr/>
          </p:nvPicPr>
          <p:blipFill rotWithShape="1">
            <a:blip r:embed="rId5">
              <a:alphaModFix/>
            </a:blip>
            <a:srcRect b="17254" l="0" r="0" t="75488"/>
            <a:stretch/>
          </p:blipFill>
          <p:spPr>
            <a:xfrm>
              <a:off x="4123862" y="5448195"/>
              <a:ext cx="4145470" cy="5110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pp.userapi.com/c850132/v850132035/1460e9/i5bChyAsQIg.jpg" id="282" name="Google Shape;282;p8"/>
          <p:cNvPicPr preferRelativeResize="0"/>
          <p:nvPr/>
        </p:nvPicPr>
        <p:blipFill rotWithShape="1">
          <a:blip r:embed="rId4">
            <a:alphaModFix/>
          </a:blip>
          <a:srcRect b="67926" l="32186" r="56815" t="24660"/>
          <a:stretch/>
        </p:blipFill>
        <p:spPr>
          <a:xfrm>
            <a:off x="5457952" y="1850585"/>
            <a:ext cx="455316" cy="525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8e/cqyCWRDkLCg.jpg" id="283" name="Google Shape;283;p8"/>
          <p:cNvPicPr preferRelativeResize="0"/>
          <p:nvPr/>
        </p:nvPicPr>
        <p:blipFill rotWithShape="1">
          <a:blip r:embed="rId6">
            <a:alphaModFix/>
          </a:blip>
          <a:srcRect b="67851" l="56656" r="32100" t="24639"/>
          <a:stretch/>
        </p:blipFill>
        <p:spPr>
          <a:xfrm>
            <a:off x="6471734" y="1850585"/>
            <a:ext cx="465547" cy="532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e9/i5bChyAsQIg.jpg" id="284" name="Google Shape;284;p8"/>
          <p:cNvPicPr preferRelativeResize="0"/>
          <p:nvPr/>
        </p:nvPicPr>
        <p:blipFill rotWithShape="1">
          <a:blip r:embed="rId4">
            <a:alphaModFix/>
          </a:blip>
          <a:srcRect b="67901" l="19787" r="69050" t="24660"/>
          <a:stretch/>
        </p:blipFill>
        <p:spPr>
          <a:xfrm>
            <a:off x="4947926" y="1850475"/>
            <a:ext cx="462138" cy="526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e9/i5bChyAsQIg.jpg" id="285" name="Google Shape;285;p8"/>
          <p:cNvPicPr preferRelativeResize="0"/>
          <p:nvPr/>
        </p:nvPicPr>
        <p:blipFill rotWithShape="1">
          <a:blip r:embed="rId4">
            <a:alphaModFix/>
          </a:blip>
          <a:srcRect b="67896" l="44421" r="44457" t="24618"/>
          <a:stretch/>
        </p:blipFill>
        <p:spPr>
          <a:xfrm>
            <a:off x="5966381" y="1845360"/>
            <a:ext cx="460432" cy="53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e9/i5bChyAsQIg.jpg" id="286" name="Google Shape;286;p8"/>
          <p:cNvPicPr preferRelativeResize="0"/>
          <p:nvPr/>
        </p:nvPicPr>
        <p:blipFill rotWithShape="1">
          <a:blip r:embed="rId4">
            <a:alphaModFix/>
          </a:blip>
          <a:srcRect b="67864" l="69053" r="19826" t="24649"/>
          <a:stretch/>
        </p:blipFill>
        <p:spPr>
          <a:xfrm>
            <a:off x="6980415" y="1850585"/>
            <a:ext cx="460433" cy="530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8"/>
          <p:cNvGrpSpPr/>
          <p:nvPr/>
        </p:nvGrpSpPr>
        <p:grpSpPr>
          <a:xfrm>
            <a:off x="2331000" y="2111938"/>
            <a:ext cx="6263244" cy="3008481"/>
            <a:chOff x="2331000" y="2111938"/>
            <a:chExt cx="6263244" cy="3008481"/>
          </a:xfrm>
        </p:grpSpPr>
        <p:cxnSp>
          <p:nvCxnSpPr>
            <p:cNvPr id="288" name="Google Shape;288;p8"/>
            <p:cNvCxnSpPr/>
            <p:nvPr/>
          </p:nvCxnSpPr>
          <p:spPr>
            <a:xfrm flipH="1" rot="10800000">
              <a:off x="2375125" y="2321140"/>
              <a:ext cx="330300" cy="215100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8"/>
            <p:cNvCxnSpPr/>
            <p:nvPr/>
          </p:nvCxnSpPr>
          <p:spPr>
            <a:xfrm flipH="1" rot="10800000">
              <a:off x="2699915" y="2321169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8"/>
            <p:cNvCxnSpPr/>
            <p:nvPr/>
          </p:nvCxnSpPr>
          <p:spPr>
            <a:xfrm flipH="1" rot="10800000">
              <a:off x="2331000" y="2963376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8"/>
            <p:cNvCxnSpPr/>
            <p:nvPr/>
          </p:nvCxnSpPr>
          <p:spPr>
            <a:xfrm flipH="1" rot="10800000">
              <a:off x="2655790" y="2963376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8"/>
            <p:cNvCxnSpPr/>
            <p:nvPr/>
          </p:nvCxnSpPr>
          <p:spPr>
            <a:xfrm flipH="1" rot="10800000">
              <a:off x="2375125" y="3599815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8"/>
            <p:cNvCxnSpPr/>
            <p:nvPr/>
          </p:nvCxnSpPr>
          <p:spPr>
            <a:xfrm flipH="1" rot="10800000">
              <a:off x="2699915" y="3599815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8"/>
            <p:cNvCxnSpPr/>
            <p:nvPr/>
          </p:nvCxnSpPr>
          <p:spPr>
            <a:xfrm flipH="1" rot="10800000">
              <a:off x="2375125" y="4236610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8"/>
            <p:cNvCxnSpPr/>
            <p:nvPr/>
          </p:nvCxnSpPr>
          <p:spPr>
            <a:xfrm flipH="1" rot="10800000">
              <a:off x="2699915" y="4236610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8"/>
            <p:cNvCxnSpPr/>
            <p:nvPr/>
          </p:nvCxnSpPr>
          <p:spPr>
            <a:xfrm flipH="1" rot="10800000">
              <a:off x="2351172" y="4905348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8"/>
            <p:cNvCxnSpPr/>
            <p:nvPr/>
          </p:nvCxnSpPr>
          <p:spPr>
            <a:xfrm flipH="1" rot="10800000">
              <a:off x="2675962" y="4905348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8" name="Google Shape;298;p8"/>
            <p:cNvSpPr txBox="1"/>
            <p:nvPr/>
          </p:nvSpPr>
          <p:spPr>
            <a:xfrm>
              <a:off x="3535896" y="2111938"/>
              <a:ext cx="32661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Показать все квесты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8"/>
            <p:cNvSpPr txBox="1"/>
            <p:nvPr/>
          </p:nvSpPr>
          <p:spPr>
            <a:xfrm>
              <a:off x="3534138" y="2769462"/>
              <a:ext cx="33371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Квесты на заброшках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8"/>
            <p:cNvSpPr txBox="1"/>
            <p:nvPr/>
          </p:nvSpPr>
          <p:spPr>
            <a:xfrm>
              <a:off x="3535896" y="3382627"/>
              <a:ext cx="34255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Поиск красивого вида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8"/>
            <p:cNvSpPr txBox="1"/>
            <p:nvPr/>
          </p:nvSpPr>
          <p:spPr>
            <a:xfrm>
              <a:off x="3534798" y="3989249"/>
              <a:ext cx="50594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Приключения с увлекательным сюжетом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 txBox="1"/>
            <p:nvPr/>
          </p:nvSpPr>
          <p:spPr>
            <a:xfrm>
              <a:off x="3534138" y="4655861"/>
              <a:ext cx="31312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Квесты на время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" name="Google Shape;303;p8"/>
          <p:cNvSpPr txBox="1"/>
          <p:nvPr>
            <p:ph type="title"/>
          </p:nvPr>
        </p:nvSpPr>
        <p:spPr>
          <a:xfrm>
            <a:off x="1166883" y="1258138"/>
            <a:ext cx="2152892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>
                <a:solidFill>
                  <a:schemeClr val="lt1"/>
                </a:solidFill>
              </a:rPr>
              <a:t>Приложение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304" name="Google Shape;304;p8"/>
          <p:cNvSpPr/>
          <p:nvPr/>
        </p:nvSpPr>
        <p:spPr>
          <a:xfrm>
            <a:off x="1132867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 txBox="1"/>
          <p:nvPr/>
        </p:nvSpPr>
        <p:spPr>
          <a:xfrm>
            <a:off x="1181024" y="1282179"/>
            <a:ext cx="2152892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p.userapi.com/c850132/v850132486/143c54/al8bKlNl-YM.jpg" id="306" name="Google Shape;306;p8"/>
          <p:cNvPicPr preferRelativeResize="0"/>
          <p:nvPr/>
        </p:nvPicPr>
        <p:blipFill rotWithShape="1">
          <a:blip r:embed="rId7">
            <a:alphaModFix/>
          </a:blip>
          <a:srcRect b="34936" l="17583" r="75415" t="54562"/>
          <a:stretch/>
        </p:blipFill>
        <p:spPr>
          <a:xfrm>
            <a:off x="1773027" y="482308"/>
            <a:ext cx="925766" cy="86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9"/>
          <p:cNvGrpSpPr/>
          <p:nvPr/>
        </p:nvGrpSpPr>
        <p:grpSpPr>
          <a:xfrm>
            <a:off x="4208655" y="0"/>
            <a:ext cx="8267514" cy="7110877"/>
            <a:chOff x="4739810" y="323215"/>
            <a:chExt cx="7619127" cy="6553200"/>
          </a:xfrm>
        </p:grpSpPr>
        <p:pic>
          <p:nvPicPr>
            <p:cNvPr descr="https://pp.userapi.com/c850132/v850132486/143c5e/06Du6YuFfRY.jpg" id="312" name="Google Shape;312;p9"/>
            <p:cNvPicPr preferRelativeResize="0"/>
            <p:nvPr/>
          </p:nvPicPr>
          <p:blipFill rotWithShape="1">
            <a:blip r:embed="rId3">
              <a:alphaModFix/>
            </a:blip>
            <a:srcRect b="39999" l="41014" r="48138" t="43929"/>
            <a:stretch/>
          </p:blipFill>
          <p:spPr>
            <a:xfrm>
              <a:off x="5597757" y="597648"/>
              <a:ext cx="6761180" cy="62603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9"/>
            <p:cNvSpPr/>
            <p:nvPr/>
          </p:nvSpPr>
          <p:spPr>
            <a:xfrm>
              <a:off x="4739810" y="323215"/>
              <a:ext cx="7390972" cy="6553200"/>
            </a:xfrm>
            <a:prstGeom prst="flowChartProcess">
              <a:avLst/>
            </a:prstGeom>
            <a:solidFill>
              <a:schemeClr val="lt1">
                <a:alpha val="8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s://pp.userapi.com/c850132/v850132035/1460e9/i5bChyAsQIg.jpg" id="314" name="Google Shape;314;p9"/>
          <p:cNvPicPr preferRelativeResize="0"/>
          <p:nvPr/>
        </p:nvPicPr>
        <p:blipFill rotWithShape="1">
          <a:blip r:embed="rId4">
            <a:alphaModFix/>
          </a:blip>
          <a:srcRect b="8296" l="0" r="6896" t="2447"/>
          <a:stretch/>
        </p:blipFill>
        <p:spPr>
          <a:xfrm>
            <a:off x="4123862" y="281354"/>
            <a:ext cx="3859553" cy="630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e9/i5bChyAsQIg.jpg" id="315" name="Google Shape;315;p9"/>
          <p:cNvPicPr preferRelativeResize="0"/>
          <p:nvPr/>
        </p:nvPicPr>
        <p:blipFill rotWithShape="1">
          <a:blip r:embed="rId4">
            <a:alphaModFix/>
          </a:blip>
          <a:srcRect b="67926" l="32186" r="56815" t="24660"/>
          <a:stretch/>
        </p:blipFill>
        <p:spPr>
          <a:xfrm>
            <a:off x="5457952" y="1850585"/>
            <a:ext cx="455316" cy="525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8e/cqyCWRDkLCg.jpg" id="316" name="Google Shape;316;p9"/>
          <p:cNvPicPr preferRelativeResize="0"/>
          <p:nvPr/>
        </p:nvPicPr>
        <p:blipFill rotWithShape="1">
          <a:blip r:embed="rId5">
            <a:alphaModFix/>
          </a:blip>
          <a:srcRect b="67851" l="56656" r="32100" t="24639"/>
          <a:stretch/>
        </p:blipFill>
        <p:spPr>
          <a:xfrm>
            <a:off x="6474600" y="1850585"/>
            <a:ext cx="465547" cy="5320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e9/i5bChyAsQIg.jpg" id="317" name="Google Shape;317;p9"/>
          <p:cNvPicPr preferRelativeResize="0"/>
          <p:nvPr/>
        </p:nvPicPr>
        <p:blipFill rotWithShape="1">
          <a:blip r:embed="rId4">
            <a:alphaModFix/>
          </a:blip>
          <a:srcRect b="67901" l="19787" r="69050" t="24660"/>
          <a:stretch/>
        </p:blipFill>
        <p:spPr>
          <a:xfrm>
            <a:off x="4947926" y="1850475"/>
            <a:ext cx="462138" cy="526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e9/i5bChyAsQIg.jpg" id="318" name="Google Shape;318;p9"/>
          <p:cNvPicPr preferRelativeResize="0"/>
          <p:nvPr/>
        </p:nvPicPr>
        <p:blipFill rotWithShape="1">
          <a:blip r:embed="rId4">
            <a:alphaModFix/>
          </a:blip>
          <a:srcRect b="67896" l="44421" r="44457" t="24618"/>
          <a:stretch/>
        </p:blipFill>
        <p:spPr>
          <a:xfrm>
            <a:off x="5966381" y="1845360"/>
            <a:ext cx="460432" cy="530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pp.userapi.com/c850132/v850132035/1460e9/i5bChyAsQIg.jpg" id="319" name="Google Shape;319;p9"/>
          <p:cNvPicPr preferRelativeResize="0"/>
          <p:nvPr/>
        </p:nvPicPr>
        <p:blipFill rotWithShape="1">
          <a:blip r:embed="rId4">
            <a:alphaModFix/>
          </a:blip>
          <a:srcRect b="67864" l="69053" r="19826" t="24649"/>
          <a:stretch/>
        </p:blipFill>
        <p:spPr>
          <a:xfrm>
            <a:off x="6988035" y="1850585"/>
            <a:ext cx="460433" cy="530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9"/>
          <p:cNvGrpSpPr/>
          <p:nvPr/>
        </p:nvGrpSpPr>
        <p:grpSpPr>
          <a:xfrm>
            <a:off x="1914689" y="2271065"/>
            <a:ext cx="460436" cy="3064134"/>
            <a:chOff x="1914689" y="2271065"/>
            <a:chExt cx="460436" cy="3064134"/>
          </a:xfrm>
        </p:grpSpPr>
        <p:pic>
          <p:nvPicPr>
            <p:cNvPr descr="https://pp.userapi.com/c850132/v850132035/1460e9/i5bChyAsQIg.jpg" id="321" name="Google Shape;321;p9"/>
            <p:cNvPicPr preferRelativeResize="0"/>
            <p:nvPr/>
          </p:nvPicPr>
          <p:blipFill rotWithShape="1">
            <a:blip r:embed="rId4">
              <a:alphaModFix/>
            </a:blip>
            <a:srcRect b="67864" l="69053" r="19826" t="24649"/>
            <a:stretch/>
          </p:blipFill>
          <p:spPr>
            <a:xfrm>
              <a:off x="1914692" y="2271065"/>
              <a:ext cx="460433" cy="5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pp.userapi.com/c850132/v850132035/1460e9/i5bChyAsQIg.jpg" id="322" name="Google Shape;322;p9"/>
            <p:cNvPicPr preferRelativeResize="0"/>
            <p:nvPr/>
          </p:nvPicPr>
          <p:blipFill rotWithShape="1">
            <a:blip r:embed="rId4">
              <a:alphaModFix/>
            </a:blip>
            <a:srcRect b="67864" l="69053" r="19826" t="24649"/>
            <a:stretch/>
          </p:blipFill>
          <p:spPr>
            <a:xfrm>
              <a:off x="1914692" y="2904511"/>
              <a:ext cx="460433" cy="5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pp.userapi.com/c850132/v850132035/1460e9/i5bChyAsQIg.jpg" id="323" name="Google Shape;323;p9"/>
            <p:cNvPicPr preferRelativeResize="0"/>
            <p:nvPr/>
          </p:nvPicPr>
          <p:blipFill rotWithShape="1">
            <a:blip r:embed="rId4">
              <a:alphaModFix/>
            </a:blip>
            <a:srcRect b="67864" l="69053" r="19826" t="24649"/>
            <a:stretch/>
          </p:blipFill>
          <p:spPr>
            <a:xfrm>
              <a:off x="1914691" y="3537957"/>
              <a:ext cx="460433" cy="5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pp.userapi.com/c850132/v850132035/1460e9/i5bChyAsQIg.jpg" id="324" name="Google Shape;324;p9"/>
            <p:cNvPicPr preferRelativeResize="0"/>
            <p:nvPr/>
          </p:nvPicPr>
          <p:blipFill rotWithShape="1">
            <a:blip r:embed="rId4">
              <a:alphaModFix/>
            </a:blip>
            <a:srcRect b="67864" l="69053" r="19826" t="24649"/>
            <a:stretch/>
          </p:blipFill>
          <p:spPr>
            <a:xfrm>
              <a:off x="1914690" y="4171403"/>
              <a:ext cx="460433" cy="5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pp.userapi.com/c850132/v850132035/1460e9/i5bChyAsQIg.jpg" id="325" name="Google Shape;325;p9"/>
            <p:cNvPicPr preferRelativeResize="0"/>
            <p:nvPr/>
          </p:nvPicPr>
          <p:blipFill rotWithShape="1">
            <a:blip r:embed="rId4">
              <a:alphaModFix/>
            </a:blip>
            <a:srcRect b="67864" l="69053" r="19826" t="24649"/>
            <a:stretch/>
          </p:blipFill>
          <p:spPr>
            <a:xfrm>
              <a:off x="1914689" y="4804849"/>
              <a:ext cx="460433" cy="530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9"/>
          <p:cNvGrpSpPr/>
          <p:nvPr/>
        </p:nvGrpSpPr>
        <p:grpSpPr>
          <a:xfrm>
            <a:off x="2331000" y="2111938"/>
            <a:ext cx="6263244" cy="3008481"/>
            <a:chOff x="2331000" y="2111938"/>
            <a:chExt cx="6263244" cy="3008481"/>
          </a:xfrm>
        </p:grpSpPr>
        <p:cxnSp>
          <p:nvCxnSpPr>
            <p:cNvPr id="327" name="Google Shape;327;p9"/>
            <p:cNvCxnSpPr>
              <a:stCxn id="321" idx="3"/>
            </p:cNvCxnSpPr>
            <p:nvPr/>
          </p:nvCxnSpPr>
          <p:spPr>
            <a:xfrm flipH="1" rot="10800000">
              <a:off x="2375125" y="2321140"/>
              <a:ext cx="330300" cy="215100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9"/>
            <p:cNvCxnSpPr/>
            <p:nvPr/>
          </p:nvCxnSpPr>
          <p:spPr>
            <a:xfrm flipH="1" rot="10800000">
              <a:off x="2699915" y="2321169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9"/>
            <p:cNvCxnSpPr/>
            <p:nvPr/>
          </p:nvCxnSpPr>
          <p:spPr>
            <a:xfrm flipH="1" rot="10800000">
              <a:off x="2331000" y="2963376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9"/>
            <p:cNvCxnSpPr/>
            <p:nvPr/>
          </p:nvCxnSpPr>
          <p:spPr>
            <a:xfrm flipH="1" rot="10800000">
              <a:off x="2655790" y="2963376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9"/>
            <p:cNvCxnSpPr/>
            <p:nvPr/>
          </p:nvCxnSpPr>
          <p:spPr>
            <a:xfrm flipH="1" rot="10800000">
              <a:off x="2375125" y="3599815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9"/>
            <p:cNvCxnSpPr/>
            <p:nvPr/>
          </p:nvCxnSpPr>
          <p:spPr>
            <a:xfrm flipH="1" rot="10800000">
              <a:off x="2699915" y="3599815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9"/>
            <p:cNvCxnSpPr/>
            <p:nvPr/>
          </p:nvCxnSpPr>
          <p:spPr>
            <a:xfrm flipH="1" rot="10800000">
              <a:off x="2375125" y="4236610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9"/>
            <p:cNvCxnSpPr/>
            <p:nvPr/>
          </p:nvCxnSpPr>
          <p:spPr>
            <a:xfrm flipH="1" rot="10800000">
              <a:off x="2699915" y="4236610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9"/>
            <p:cNvCxnSpPr/>
            <p:nvPr/>
          </p:nvCxnSpPr>
          <p:spPr>
            <a:xfrm flipH="1" rot="10800000">
              <a:off x="2351172" y="4905348"/>
              <a:ext cx="330200" cy="215071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9"/>
            <p:cNvCxnSpPr/>
            <p:nvPr/>
          </p:nvCxnSpPr>
          <p:spPr>
            <a:xfrm flipH="1" rot="10800000">
              <a:off x="2675962" y="4905348"/>
              <a:ext cx="862615" cy="5412"/>
            </a:xfrm>
            <a:prstGeom prst="straightConnector1">
              <a:avLst/>
            </a:prstGeom>
            <a:noFill/>
            <a:ln cap="flat" cmpd="sng" w="12700">
              <a:solidFill>
                <a:srgbClr val="353B5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37" name="Google Shape;337;p9"/>
            <p:cNvSpPr txBox="1"/>
            <p:nvPr/>
          </p:nvSpPr>
          <p:spPr>
            <a:xfrm>
              <a:off x="3535896" y="2111938"/>
              <a:ext cx="32661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Показать все квесты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 txBox="1"/>
            <p:nvPr/>
          </p:nvSpPr>
          <p:spPr>
            <a:xfrm>
              <a:off x="3534138" y="2769462"/>
              <a:ext cx="33371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Квесты на заброшках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 txBox="1"/>
            <p:nvPr/>
          </p:nvSpPr>
          <p:spPr>
            <a:xfrm>
              <a:off x="3535896" y="3382627"/>
              <a:ext cx="34255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Поиск красивого вида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9"/>
            <p:cNvSpPr txBox="1"/>
            <p:nvPr/>
          </p:nvSpPr>
          <p:spPr>
            <a:xfrm>
              <a:off x="3534798" y="3989249"/>
              <a:ext cx="50594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Приключения с увлекательным сюжетом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9"/>
            <p:cNvSpPr txBox="1"/>
            <p:nvPr/>
          </p:nvSpPr>
          <p:spPr>
            <a:xfrm>
              <a:off x="3534138" y="4655861"/>
              <a:ext cx="31312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Квесты на время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9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"/>
          <p:cNvSpPr txBox="1"/>
          <p:nvPr>
            <p:ph type="title"/>
          </p:nvPr>
        </p:nvSpPr>
        <p:spPr>
          <a:xfrm>
            <a:off x="1166883" y="1258138"/>
            <a:ext cx="2152892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ru-RU" sz="2800">
                <a:solidFill>
                  <a:schemeClr val="lt1"/>
                </a:solidFill>
              </a:rPr>
              <a:t>Приложение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https://pp.userapi.com/c850132/v850132486/143c54/al8bKlNl-YM.jpg" id="344" name="Google Shape;344;p9"/>
          <p:cNvPicPr preferRelativeResize="0"/>
          <p:nvPr/>
        </p:nvPicPr>
        <p:blipFill rotWithShape="1">
          <a:blip r:embed="rId6">
            <a:alphaModFix/>
          </a:blip>
          <a:srcRect b="34936" l="17583" r="75415" t="54562"/>
          <a:stretch/>
        </p:blipFill>
        <p:spPr>
          <a:xfrm>
            <a:off x="1773027" y="482308"/>
            <a:ext cx="925766" cy="86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"/>
          <p:cNvSpPr/>
          <p:nvPr/>
        </p:nvSpPr>
        <p:spPr>
          <a:xfrm>
            <a:off x="1111170" y="357106"/>
            <a:ext cx="2257064" cy="1597306"/>
          </a:xfrm>
          <a:prstGeom prst="roundRect">
            <a:avLst>
              <a:gd fmla="val 16667" name="adj"/>
            </a:avLst>
          </a:prstGeom>
          <a:solidFill>
            <a:srgbClr val="353B5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0"/>
          <p:cNvSpPr txBox="1"/>
          <p:nvPr>
            <p:ph idx="1" type="body"/>
          </p:nvPr>
        </p:nvSpPr>
        <p:spPr>
          <a:xfrm>
            <a:off x="531218" y="227311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Хранение данных с помощью core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Работа с сетью и FireBase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Работа с Фреймворком UIKit</a:t>
            </a:r>
            <a:endParaRPr/>
          </a:p>
        </p:txBody>
      </p:sp>
      <p:sp>
        <p:nvSpPr>
          <p:cNvPr id="351" name="Google Shape;351;p10"/>
          <p:cNvSpPr txBox="1"/>
          <p:nvPr>
            <p:ph type="title"/>
          </p:nvPr>
        </p:nvSpPr>
        <p:spPr>
          <a:xfrm>
            <a:off x="1111170" y="1255529"/>
            <a:ext cx="2257064" cy="835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 sz="3200">
                <a:solidFill>
                  <a:schemeClr val="lt1"/>
                </a:solidFill>
              </a:rPr>
              <a:t>Реализация</a:t>
            </a:r>
            <a:endParaRPr sz="3200">
              <a:solidFill>
                <a:schemeClr val="lt1"/>
              </a:solidFill>
            </a:endParaRPr>
          </a:p>
        </p:txBody>
      </p:sp>
      <p:pic>
        <p:nvPicPr>
          <p:cNvPr id="352" name="Google Shape;3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65" y="572759"/>
            <a:ext cx="824874" cy="82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2331" y="204095"/>
            <a:ext cx="6186444" cy="618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2019-05-14T13:25:12Z</dcterms:created>
  <dc:creator>Admin</dc:creator>
</cp:coreProperties>
</file>