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457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9B50A"/>
                </a:solidFill>
              </a:defRPr>
            </a:pPr>
            <a:r>
              <a:t>Análise de Degustação – Vendas Refrigerados &amp; Lácteos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Apresentação dos Resultados</a:t>
            </a:r>
          </a:p>
          <a:p>
            <a:r>
              <a:t>SOUL Trade Marketing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AF401BC-6B7D-4051-9785-BD6C6FFC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168" y="201852"/>
            <a:ext cx="3771664" cy="15872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 b="1">
                <a:solidFill>
                  <a:srgbClr val="F9B50A"/>
                </a:solidFill>
              </a:defRPr>
            </a:pPr>
            <a:r>
              <a:rPr dirty="0" err="1"/>
              <a:t>Encerramento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 err="1"/>
              <a:t>Obrigado</a:t>
            </a:r>
            <a:r>
              <a:rPr lang="en-US" sz="3600" dirty="0"/>
              <a:t>!</a:t>
            </a:r>
          </a:p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600" dirty="0"/>
          </a:p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endParaRPr lang="en-US" sz="3600" dirty="0"/>
          </a:p>
          <a:p>
            <a:pPr marL="0" indent="0" algn="ctr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 err="1"/>
              <a:t>Feito</a:t>
            </a:r>
            <a:r>
              <a:rPr lang="en-US" sz="3600" dirty="0"/>
              <a:t> por: Gabriel Beran Ribeiro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 b="1">
                <a:solidFill>
                  <a:srgbClr val="F9B50A"/>
                </a:solidFill>
              </a:defRPr>
            </a:pPr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 err="1"/>
              <a:t>Objetivo</a:t>
            </a:r>
            <a:r>
              <a:rPr sz="2800" dirty="0"/>
              <a:t> da </a:t>
            </a:r>
            <a:r>
              <a:rPr sz="2800" dirty="0" err="1"/>
              <a:t>análise</a:t>
            </a:r>
            <a:r>
              <a:rPr sz="2800" dirty="0"/>
              <a:t>:</a:t>
            </a:r>
          </a:p>
          <a:p>
            <a:r>
              <a:rPr sz="2800" dirty="0"/>
              <a:t>- </a:t>
            </a:r>
            <a:r>
              <a:rPr sz="2800" dirty="0" err="1"/>
              <a:t>Avaliar</a:t>
            </a:r>
            <a:r>
              <a:rPr sz="2800" dirty="0"/>
              <a:t> o </a:t>
            </a:r>
            <a:r>
              <a:rPr sz="2800" dirty="0" err="1"/>
              <a:t>impacto</a:t>
            </a:r>
            <a:r>
              <a:rPr sz="2800" dirty="0"/>
              <a:t> da </a:t>
            </a:r>
            <a:r>
              <a:rPr sz="2800" dirty="0" err="1"/>
              <a:t>degustação</a:t>
            </a:r>
            <a:r>
              <a:rPr sz="2800" dirty="0"/>
              <a:t> </a:t>
            </a:r>
            <a:r>
              <a:rPr sz="2800" dirty="0" err="1"/>
              <a:t>nas</a:t>
            </a:r>
            <a:r>
              <a:rPr sz="2800" dirty="0"/>
              <a:t> </a:t>
            </a:r>
            <a:r>
              <a:rPr sz="2800" dirty="0" err="1"/>
              <a:t>vendas</a:t>
            </a:r>
            <a:r>
              <a:rPr sz="2800" dirty="0"/>
              <a:t>.</a:t>
            </a:r>
          </a:p>
          <a:p>
            <a:r>
              <a:rPr sz="2800" dirty="0"/>
              <a:t>- </a:t>
            </a:r>
            <a:r>
              <a:rPr sz="2800" dirty="0" err="1"/>
              <a:t>Comparar</a:t>
            </a:r>
            <a:r>
              <a:rPr sz="2800" dirty="0"/>
              <a:t> </a:t>
            </a:r>
            <a:r>
              <a:rPr sz="2800" dirty="0" err="1"/>
              <a:t>vendas</a:t>
            </a:r>
            <a:r>
              <a:rPr sz="2800" dirty="0"/>
              <a:t> </a:t>
            </a:r>
            <a:r>
              <a:rPr sz="2800" dirty="0" err="1"/>
              <a:t>em</a:t>
            </a:r>
            <a:r>
              <a:rPr sz="2800" dirty="0"/>
              <a:t> </a:t>
            </a:r>
            <a:r>
              <a:rPr sz="2800" dirty="0" err="1"/>
              <a:t>dias</a:t>
            </a:r>
            <a:r>
              <a:rPr sz="2800" dirty="0"/>
              <a:t> com e </a:t>
            </a:r>
            <a:r>
              <a:rPr sz="2800" dirty="0" err="1"/>
              <a:t>sem</a:t>
            </a:r>
            <a:r>
              <a:rPr sz="2800" dirty="0"/>
              <a:t> </a:t>
            </a:r>
            <a:r>
              <a:rPr sz="2800" dirty="0" err="1"/>
              <a:t>degustação</a:t>
            </a:r>
            <a:r>
              <a:rPr sz="2800" dirty="0"/>
              <a:t>.</a:t>
            </a:r>
          </a:p>
          <a:p>
            <a:r>
              <a:rPr sz="2800" dirty="0"/>
              <a:t>- </a:t>
            </a:r>
            <a:r>
              <a:rPr sz="2800" dirty="0" err="1"/>
              <a:t>Identificar</a:t>
            </a:r>
            <a:r>
              <a:rPr sz="2800" dirty="0"/>
              <a:t> </a:t>
            </a:r>
            <a:r>
              <a:rPr sz="2800" dirty="0" err="1"/>
              <a:t>produtos</a:t>
            </a:r>
            <a:r>
              <a:rPr sz="2800" dirty="0"/>
              <a:t> e </a:t>
            </a:r>
            <a:r>
              <a:rPr sz="2800" dirty="0" err="1"/>
              <a:t>degustadoras</a:t>
            </a:r>
            <a:r>
              <a:rPr sz="2800" dirty="0"/>
              <a:t> com </a:t>
            </a:r>
            <a:r>
              <a:rPr sz="2800" dirty="0" err="1"/>
              <a:t>melhor</a:t>
            </a:r>
            <a:r>
              <a:rPr sz="2800" dirty="0"/>
              <a:t> </a:t>
            </a:r>
            <a:r>
              <a:rPr sz="2800" dirty="0" err="1"/>
              <a:t>desempenho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 b="1">
                <a:solidFill>
                  <a:srgbClr val="F9B50A"/>
                </a:solidFill>
              </a:defRPr>
            </a:pPr>
            <a:r>
              <a:t>Visão Geral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dirty="0" err="1"/>
              <a:t>Período</a:t>
            </a:r>
            <a:r>
              <a:rPr sz="2800" dirty="0"/>
              <a:t> </a:t>
            </a:r>
            <a:r>
              <a:rPr sz="2800" dirty="0" err="1"/>
              <a:t>analisado</a:t>
            </a:r>
            <a:r>
              <a:rPr sz="2800" dirty="0"/>
              <a:t>: </a:t>
            </a:r>
            <a:r>
              <a:rPr lang="pt-BR" sz="2800" dirty="0"/>
              <a:t>1º de agosto de 2022 a 31 de outubro de 2022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dirty="0" err="1"/>
              <a:t>Produtos</a:t>
            </a:r>
            <a:r>
              <a:rPr sz="2800" dirty="0"/>
              <a:t> </a:t>
            </a:r>
            <a:r>
              <a:rPr sz="2800" dirty="0" err="1"/>
              <a:t>analisados</a:t>
            </a:r>
            <a:r>
              <a:rPr sz="2800" dirty="0"/>
              <a:t>: Mozzarella, Cheddar, Minas </a:t>
            </a:r>
            <a:r>
              <a:rPr sz="2800" dirty="0" err="1"/>
              <a:t>Frescal</a:t>
            </a:r>
            <a:r>
              <a:rPr sz="2800" dirty="0"/>
              <a:t>, etc.</a:t>
            </a:r>
          </a:p>
          <a:p>
            <a:r>
              <a:rPr sz="2800" dirty="0"/>
              <a:t>- </a:t>
            </a:r>
            <a:r>
              <a:rPr sz="2800" dirty="0" err="1"/>
              <a:t>Modalidade</a:t>
            </a:r>
            <a:r>
              <a:rPr sz="2800" dirty="0"/>
              <a:t> de </a:t>
            </a:r>
            <a:r>
              <a:rPr sz="2800" dirty="0" err="1"/>
              <a:t>venda</a:t>
            </a:r>
            <a:r>
              <a:rPr sz="2800" dirty="0"/>
              <a:t>: KG (peso total </a:t>
            </a:r>
            <a:r>
              <a:rPr sz="2800" dirty="0" err="1"/>
              <a:t>vendido</a:t>
            </a:r>
            <a:r>
              <a:rPr sz="2800" dirty="0"/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 b="1">
                <a:solidFill>
                  <a:srgbClr val="F9B50A"/>
                </a:solidFill>
              </a:defRPr>
            </a:pPr>
            <a:r>
              <a:t>Desempenho Geral das Vendas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As </a:t>
            </a:r>
            <a:r>
              <a:rPr sz="2800" dirty="0" err="1"/>
              <a:t>vendas</a:t>
            </a:r>
            <a:r>
              <a:rPr sz="2800" dirty="0"/>
              <a:t> </a:t>
            </a:r>
            <a:r>
              <a:rPr sz="2800" dirty="0" err="1"/>
              <a:t>foram</a:t>
            </a:r>
            <a:r>
              <a:rPr sz="2800" dirty="0"/>
              <a:t> </a:t>
            </a:r>
            <a:r>
              <a:rPr sz="2800" dirty="0" err="1"/>
              <a:t>significativamente</a:t>
            </a:r>
            <a:r>
              <a:rPr sz="2800" dirty="0"/>
              <a:t> </a:t>
            </a:r>
            <a:r>
              <a:rPr sz="2800" dirty="0" err="1"/>
              <a:t>maiores</a:t>
            </a:r>
            <a:r>
              <a:rPr sz="2800" dirty="0"/>
              <a:t> </a:t>
            </a:r>
            <a:r>
              <a:rPr sz="2800" dirty="0" err="1"/>
              <a:t>nos</a:t>
            </a:r>
            <a:r>
              <a:rPr sz="2800" dirty="0"/>
              <a:t> </a:t>
            </a:r>
            <a:r>
              <a:rPr sz="2800" dirty="0" err="1"/>
              <a:t>dias</a:t>
            </a:r>
            <a:r>
              <a:rPr sz="2800" dirty="0"/>
              <a:t> </a:t>
            </a:r>
            <a:r>
              <a:rPr sz="2800" dirty="0" err="1"/>
              <a:t>sem</a:t>
            </a:r>
            <a:r>
              <a:rPr sz="2800" dirty="0"/>
              <a:t> </a:t>
            </a:r>
            <a:r>
              <a:rPr sz="2800" dirty="0" err="1"/>
              <a:t>degustação</a:t>
            </a:r>
            <a:r>
              <a:rPr sz="2800" dirty="0"/>
              <a:t>.</a:t>
            </a:r>
          </a:p>
          <a:p>
            <a:r>
              <a:rPr sz="2800" dirty="0"/>
              <a:t>- Sem </a:t>
            </a:r>
            <a:r>
              <a:rPr sz="2800" dirty="0" err="1"/>
              <a:t>degustação</a:t>
            </a:r>
            <a:r>
              <a:rPr sz="2800" dirty="0"/>
              <a:t>: 23K KG </a:t>
            </a:r>
            <a:r>
              <a:rPr sz="2800" dirty="0" err="1"/>
              <a:t>vendidos</a:t>
            </a:r>
            <a:r>
              <a:rPr sz="2800" dirty="0"/>
              <a:t>.</a:t>
            </a:r>
          </a:p>
          <a:p>
            <a:r>
              <a:rPr sz="2800" dirty="0"/>
              <a:t>- Com </a:t>
            </a:r>
            <a:r>
              <a:rPr sz="2800" dirty="0" err="1"/>
              <a:t>degustação</a:t>
            </a:r>
            <a:r>
              <a:rPr sz="2800" dirty="0"/>
              <a:t>: </a:t>
            </a:r>
            <a:r>
              <a:rPr sz="2800" dirty="0" err="1"/>
              <a:t>apenas</a:t>
            </a:r>
            <a:r>
              <a:rPr sz="2800" dirty="0"/>
              <a:t> 0,38K KG </a:t>
            </a:r>
            <a:r>
              <a:rPr sz="2800" dirty="0" err="1"/>
              <a:t>vendidos</a:t>
            </a:r>
            <a:r>
              <a:rPr sz="2800" dirty="0"/>
              <a:t>.</a:t>
            </a:r>
          </a:p>
          <a:p>
            <a:r>
              <a:rPr sz="2800" dirty="0" err="1"/>
              <a:t>Interpretação</a:t>
            </a:r>
            <a:r>
              <a:rPr sz="2800" dirty="0"/>
              <a:t>: A </a:t>
            </a:r>
            <a:r>
              <a:rPr sz="2800" dirty="0" err="1"/>
              <a:t>degustação</a:t>
            </a:r>
            <a:r>
              <a:rPr sz="2800" dirty="0"/>
              <a:t> </a:t>
            </a:r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impactou</a:t>
            </a:r>
            <a:r>
              <a:rPr sz="2800" dirty="0"/>
              <a:t> </a:t>
            </a:r>
            <a:r>
              <a:rPr sz="2800" dirty="0" err="1"/>
              <a:t>positivamente</a:t>
            </a:r>
            <a:r>
              <a:rPr sz="2800" dirty="0"/>
              <a:t> as </a:t>
            </a:r>
            <a:r>
              <a:rPr sz="2800" dirty="0" err="1"/>
              <a:t>vendas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 b="1">
                <a:solidFill>
                  <a:srgbClr val="F9B50A"/>
                </a:solidFill>
              </a:defRPr>
            </a:pPr>
            <a:r>
              <a:t>Evolução das Vendas por 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4962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A </a:t>
            </a:r>
            <a:r>
              <a:rPr sz="2800" dirty="0" err="1"/>
              <a:t>linha</a:t>
            </a:r>
            <a:r>
              <a:rPr sz="2800" dirty="0"/>
              <a:t> </a:t>
            </a:r>
            <a:r>
              <a:rPr sz="2800" dirty="0" err="1"/>
              <a:t>preta</a:t>
            </a:r>
            <a:r>
              <a:rPr sz="2800" dirty="0"/>
              <a:t> ('</a:t>
            </a:r>
            <a:r>
              <a:rPr sz="2800" dirty="0" err="1"/>
              <a:t>Não</a:t>
            </a:r>
            <a:r>
              <a:rPr sz="2800" dirty="0"/>
              <a:t>') </a:t>
            </a:r>
            <a:r>
              <a:rPr sz="2800" dirty="0" err="1"/>
              <a:t>mostra</a:t>
            </a:r>
            <a:r>
              <a:rPr sz="2800" dirty="0"/>
              <a:t> </a:t>
            </a:r>
            <a:r>
              <a:rPr sz="2800" dirty="0" err="1"/>
              <a:t>vendas</a:t>
            </a:r>
            <a:r>
              <a:rPr sz="2800" dirty="0"/>
              <a:t> </a:t>
            </a:r>
            <a:r>
              <a:rPr sz="2800" dirty="0" err="1"/>
              <a:t>estáveis</a:t>
            </a:r>
            <a:r>
              <a:rPr sz="2800" dirty="0"/>
              <a:t> e </a:t>
            </a:r>
            <a:r>
              <a:rPr sz="2800" dirty="0" err="1"/>
              <a:t>superiores</a:t>
            </a:r>
            <a:r>
              <a:rPr sz="2800" dirty="0"/>
              <a:t>.</a:t>
            </a:r>
          </a:p>
          <a:p>
            <a:r>
              <a:rPr sz="2800" dirty="0"/>
              <a:t>- A </a:t>
            </a:r>
            <a:r>
              <a:rPr sz="2800" dirty="0" err="1"/>
              <a:t>linha</a:t>
            </a:r>
            <a:r>
              <a:rPr sz="2800" dirty="0"/>
              <a:t> </a:t>
            </a:r>
            <a:r>
              <a:rPr sz="2800" dirty="0" err="1"/>
              <a:t>amarela</a:t>
            </a:r>
            <a:r>
              <a:rPr sz="2800" dirty="0"/>
              <a:t> ('Sim') </a:t>
            </a:r>
            <a:r>
              <a:rPr sz="2800" dirty="0" err="1"/>
              <a:t>tem</a:t>
            </a:r>
            <a:r>
              <a:rPr sz="2800" dirty="0"/>
              <a:t> </a:t>
            </a:r>
            <a:r>
              <a:rPr sz="2800" dirty="0" err="1"/>
              <a:t>valores</a:t>
            </a:r>
            <a:r>
              <a:rPr sz="2800" dirty="0"/>
              <a:t> </a:t>
            </a:r>
            <a:r>
              <a:rPr sz="2800" dirty="0" err="1"/>
              <a:t>bem</a:t>
            </a:r>
            <a:r>
              <a:rPr sz="2800" dirty="0"/>
              <a:t> </a:t>
            </a:r>
            <a:r>
              <a:rPr sz="2800" dirty="0" err="1"/>
              <a:t>mais</a:t>
            </a:r>
            <a:r>
              <a:rPr sz="2800" dirty="0"/>
              <a:t> </a:t>
            </a:r>
            <a:r>
              <a:rPr sz="2800" dirty="0" err="1"/>
              <a:t>baixos</a:t>
            </a:r>
            <a:r>
              <a:rPr sz="2800" dirty="0"/>
              <a:t>.</a:t>
            </a:r>
          </a:p>
          <a:p>
            <a:r>
              <a:rPr sz="2800" dirty="0" err="1"/>
              <a:t>Interpretação</a:t>
            </a:r>
            <a:r>
              <a:rPr sz="2800" dirty="0"/>
              <a:t>: A </a:t>
            </a:r>
            <a:r>
              <a:rPr sz="2800" dirty="0" err="1"/>
              <a:t>degustação</a:t>
            </a:r>
            <a:r>
              <a:rPr sz="2800" dirty="0"/>
              <a:t> </a:t>
            </a:r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gerou</a:t>
            </a:r>
            <a:r>
              <a:rPr sz="2800" dirty="0"/>
              <a:t> </a:t>
            </a:r>
            <a:r>
              <a:rPr sz="2800" dirty="0" err="1"/>
              <a:t>picos</a:t>
            </a:r>
            <a:r>
              <a:rPr sz="2800" dirty="0"/>
              <a:t> de </a:t>
            </a:r>
            <a:r>
              <a:rPr sz="2800" dirty="0" err="1"/>
              <a:t>vendas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 b="1">
                <a:solidFill>
                  <a:srgbClr val="F9B50A"/>
                </a:solidFill>
              </a:defRPr>
            </a:pPr>
            <a:r>
              <a:t>Performance das Degustadoras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A </a:t>
            </a:r>
            <a:r>
              <a:rPr sz="2800" dirty="0" err="1"/>
              <a:t>maioria</a:t>
            </a:r>
            <a:r>
              <a:rPr sz="2800" dirty="0"/>
              <a:t> das </a:t>
            </a:r>
            <a:r>
              <a:rPr sz="2800" dirty="0" err="1"/>
              <a:t>vendas</a:t>
            </a:r>
            <a:r>
              <a:rPr sz="2800" dirty="0"/>
              <a:t> </a:t>
            </a:r>
            <a:r>
              <a:rPr sz="2800" dirty="0" err="1"/>
              <a:t>ocorreu</a:t>
            </a:r>
            <a:r>
              <a:rPr sz="2800" dirty="0"/>
              <a:t> </a:t>
            </a:r>
            <a:r>
              <a:rPr sz="2800" dirty="0" err="1"/>
              <a:t>sem</a:t>
            </a:r>
            <a:r>
              <a:rPr sz="2800" dirty="0"/>
              <a:t> </a:t>
            </a:r>
            <a:r>
              <a:rPr sz="2800" dirty="0" err="1"/>
              <a:t>degustação</a:t>
            </a:r>
            <a:r>
              <a:rPr sz="2800" dirty="0"/>
              <a:t>.</a:t>
            </a:r>
          </a:p>
          <a:p>
            <a:r>
              <a:rPr sz="2800" dirty="0"/>
              <a:t>- </a:t>
            </a:r>
            <a:r>
              <a:rPr sz="2800" dirty="0" err="1"/>
              <a:t>Nenhuma</a:t>
            </a:r>
            <a:r>
              <a:rPr sz="2800" dirty="0"/>
              <a:t> </a:t>
            </a:r>
            <a:r>
              <a:rPr sz="2800" dirty="0" err="1"/>
              <a:t>degustadora</a:t>
            </a:r>
            <a:r>
              <a:rPr sz="2800" dirty="0"/>
              <a:t> </a:t>
            </a:r>
            <a:r>
              <a:rPr sz="2800" dirty="0" err="1"/>
              <a:t>apresentou</a:t>
            </a:r>
            <a:r>
              <a:rPr sz="2800" dirty="0"/>
              <a:t> um </a:t>
            </a:r>
            <a:r>
              <a:rPr sz="2800" dirty="0" err="1"/>
              <a:t>desempenho</a:t>
            </a:r>
            <a:r>
              <a:rPr sz="2800" dirty="0"/>
              <a:t> </a:t>
            </a:r>
            <a:r>
              <a:rPr sz="2800" dirty="0" err="1"/>
              <a:t>significativo</a:t>
            </a:r>
            <a:r>
              <a:rPr sz="2800" dirty="0"/>
              <a:t>.</a:t>
            </a:r>
          </a:p>
          <a:p>
            <a:r>
              <a:rPr sz="2800" dirty="0" err="1"/>
              <a:t>Interpretação</a:t>
            </a:r>
            <a:r>
              <a:rPr sz="2800" dirty="0"/>
              <a:t>: A </a:t>
            </a:r>
            <a:r>
              <a:rPr sz="2800" dirty="0" err="1"/>
              <a:t>ação</a:t>
            </a:r>
            <a:r>
              <a:rPr sz="2800" dirty="0"/>
              <a:t> de </a:t>
            </a:r>
            <a:r>
              <a:rPr sz="2800" dirty="0" err="1"/>
              <a:t>degustação</a:t>
            </a:r>
            <a:r>
              <a:rPr sz="2800" dirty="0"/>
              <a:t> </a:t>
            </a:r>
            <a:r>
              <a:rPr sz="2800" dirty="0" err="1"/>
              <a:t>pode</a:t>
            </a:r>
            <a:r>
              <a:rPr sz="2800" dirty="0"/>
              <a:t> </a:t>
            </a:r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estar</a:t>
            </a:r>
            <a:r>
              <a:rPr sz="2800" dirty="0"/>
              <a:t> </a:t>
            </a:r>
            <a:r>
              <a:rPr sz="2800" dirty="0" err="1"/>
              <a:t>sendo</a:t>
            </a:r>
            <a:r>
              <a:rPr sz="2800" dirty="0"/>
              <a:t> </a:t>
            </a:r>
            <a:r>
              <a:rPr sz="2800" dirty="0" err="1"/>
              <a:t>efetiva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 b="1">
                <a:solidFill>
                  <a:srgbClr val="F9B50A"/>
                </a:solidFill>
              </a:defRPr>
            </a:pPr>
            <a:r>
              <a:t>Produtos Mais Vendidos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dirty="0" err="1"/>
              <a:t>Produtos</a:t>
            </a:r>
            <a:r>
              <a:rPr sz="2800" dirty="0"/>
              <a:t> com </a:t>
            </a:r>
            <a:r>
              <a:rPr sz="2800" dirty="0" err="1"/>
              <a:t>maior</a:t>
            </a:r>
            <a:r>
              <a:rPr sz="2800" dirty="0"/>
              <a:t> </a:t>
            </a:r>
            <a:r>
              <a:rPr sz="2800" dirty="0" err="1"/>
              <a:t>venda</a:t>
            </a:r>
            <a:r>
              <a:rPr sz="2800" dirty="0"/>
              <a:t>: Mozzarella (10.336 KG) e Cheddar (5.818 KG).</a:t>
            </a:r>
          </a:p>
          <a:p>
            <a:r>
              <a:rPr sz="2800" dirty="0"/>
              <a:t>- </a:t>
            </a:r>
            <a:r>
              <a:rPr sz="2800" dirty="0" err="1"/>
              <a:t>Produtos</a:t>
            </a:r>
            <a:r>
              <a:rPr sz="2800" dirty="0"/>
              <a:t> premium </a:t>
            </a:r>
            <a:r>
              <a:rPr sz="2800" dirty="0" err="1"/>
              <a:t>venderam</a:t>
            </a:r>
            <a:r>
              <a:rPr sz="2800" dirty="0"/>
              <a:t> </a:t>
            </a:r>
            <a:r>
              <a:rPr sz="2800" dirty="0" err="1"/>
              <a:t>menos</a:t>
            </a:r>
            <a:r>
              <a:rPr sz="2800" dirty="0"/>
              <a:t>.</a:t>
            </a:r>
          </a:p>
          <a:p>
            <a:r>
              <a:rPr sz="2800" dirty="0" err="1"/>
              <a:t>Interpretação</a:t>
            </a:r>
            <a:r>
              <a:rPr sz="2800" dirty="0"/>
              <a:t>: A </a:t>
            </a:r>
            <a:r>
              <a:rPr sz="2800" dirty="0" err="1"/>
              <a:t>degustação</a:t>
            </a:r>
            <a:r>
              <a:rPr sz="2800" dirty="0"/>
              <a:t> </a:t>
            </a:r>
            <a:r>
              <a:rPr sz="2800" dirty="0" err="1"/>
              <a:t>pode</a:t>
            </a:r>
            <a:r>
              <a:rPr sz="2800" dirty="0"/>
              <a:t> </a:t>
            </a:r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estar</a:t>
            </a:r>
            <a:r>
              <a:rPr sz="2800" dirty="0"/>
              <a:t> </a:t>
            </a:r>
            <a:r>
              <a:rPr sz="2800" dirty="0" err="1"/>
              <a:t>sendo</a:t>
            </a:r>
            <a:r>
              <a:rPr sz="2800" dirty="0"/>
              <a:t> </a:t>
            </a:r>
            <a:r>
              <a:rPr sz="2800" dirty="0" err="1"/>
              <a:t>direcionada</a:t>
            </a:r>
            <a:r>
              <a:rPr sz="2800" dirty="0"/>
              <a:t> </a:t>
            </a:r>
            <a:r>
              <a:rPr sz="2800" dirty="0" err="1"/>
              <a:t>aos</a:t>
            </a:r>
            <a:r>
              <a:rPr sz="2800" dirty="0"/>
              <a:t> </a:t>
            </a:r>
            <a:r>
              <a:rPr sz="2800" dirty="0" err="1"/>
              <a:t>produtos</a:t>
            </a:r>
            <a:r>
              <a:rPr sz="2800" dirty="0"/>
              <a:t> </a:t>
            </a:r>
            <a:r>
              <a:rPr sz="2800" dirty="0" err="1"/>
              <a:t>corretos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 b="1">
                <a:solidFill>
                  <a:srgbClr val="F9B50A"/>
                </a:solidFill>
              </a:defRPr>
            </a:pPr>
            <a:r>
              <a:t>Impacto da Degustação (%)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O </a:t>
            </a:r>
            <a:r>
              <a:rPr sz="2800" dirty="0" err="1"/>
              <a:t>impacto</a:t>
            </a:r>
            <a:r>
              <a:rPr sz="2800" dirty="0"/>
              <a:t> da </a:t>
            </a:r>
            <a:r>
              <a:rPr sz="2800" dirty="0" err="1"/>
              <a:t>degustação</a:t>
            </a:r>
            <a:r>
              <a:rPr sz="2800" dirty="0"/>
              <a:t> </a:t>
            </a:r>
            <a:r>
              <a:rPr sz="2800" dirty="0" err="1"/>
              <a:t>foi</a:t>
            </a:r>
            <a:r>
              <a:rPr sz="2800" dirty="0"/>
              <a:t> </a:t>
            </a:r>
            <a:r>
              <a:rPr sz="2800" dirty="0" err="1"/>
              <a:t>negativo</a:t>
            </a:r>
            <a:r>
              <a:rPr sz="2800" dirty="0"/>
              <a:t> (-0,98%).</a:t>
            </a:r>
          </a:p>
          <a:p>
            <a:r>
              <a:rPr sz="2800" dirty="0"/>
              <a:t>- A </a:t>
            </a:r>
            <a:r>
              <a:rPr sz="2800" dirty="0" err="1"/>
              <a:t>estratégia</a:t>
            </a:r>
            <a:r>
              <a:rPr sz="2800" dirty="0"/>
              <a:t> </a:t>
            </a:r>
            <a:r>
              <a:rPr sz="2800" dirty="0" err="1"/>
              <a:t>atual</a:t>
            </a:r>
            <a:r>
              <a:rPr sz="2800" dirty="0"/>
              <a:t> de </a:t>
            </a:r>
            <a:r>
              <a:rPr sz="2800" dirty="0" err="1"/>
              <a:t>degustação</a:t>
            </a:r>
            <a:r>
              <a:rPr sz="2800" dirty="0"/>
              <a:t> </a:t>
            </a:r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aumentou</a:t>
            </a:r>
            <a:r>
              <a:rPr sz="2800" dirty="0"/>
              <a:t> as </a:t>
            </a:r>
            <a:r>
              <a:rPr sz="2800" dirty="0" err="1"/>
              <a:t>vendas</a:t>
            </a:r>
            <a:r>
              <a:rPr sz="2800" dirty="0"/>
              <a:t>.</a:t>
            </a:r>
          </a:p>
          <a:p>
            <a:r>
              <a:rPr sz="2800" dirty="0" err="1"/>
              <a:t>Interpretação</a:t>
            </a:r>
            <a:r>
              <a:rPr sz="2800" dirty="0"/>
              <a:t>: </a:t>
            </a:r>
            <a:r>
              <a:rPr sz="2800" dirty="0" err="1"/>
              <a:t>Reavaliar</a:t>
            </a:r>
            <a:r>
              <a:rPr sz="2800" dirty="0"/>
              <a:t> a </a:t>
            </a:r>
            <a:r>
              <a:rPr sz="2800" dirty="0" err="1"/>
              <a:t>estratégia</a:t>
            </a:r>
            <a:r>
              <a:rPr sz="2800" dirty="0"/>
              <a:t> de </a:t>
            </a:r>
            <a:r>
              <a:rPr sz="2800" dirty="0" err="1"/>
              <a:t>degustação</a:t>
            </a:r>
            <a:r>
              <a:rPr sz="2800" dirty="0"/>
              <a:t> </a:t>
            </a:r>
            <a:r>
              <a:rPr sz="2800" dirty="0" err="1"/>
              <a:t>ou</a:t>
            </a:r>
            <a:r>
              <a:rPr sz="2800" dirty="0"/>
              <a:t> </a:t>
            </a:r>
            <a:r>
              <a:rPr sz="2800" dirty="0" err="1"/>
              <a:t>substituí</a:t>
            </a:r>
            <a:r>
              <a:rPr sz="2800" dirty="0"/>
              <a:t>-la.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160" b="1">
                <a:solidFill>
                  <a:srgbClr val="F9B50A"/>
                </a:solidFill>
              </a:defRPr>
            </a:pPr>
            <a:r>
              <a:t>Conclusão e Recomendações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400" dirty="0"/>
              <a:t>- </a:t>
            </a:r>
            <a:r>
              <a:rPr sz="2400" dirty="0" err="1"/>
              <a:t>Degustação</a:t>
            </a:r>
            <a:r>
              <a:rPr sz="2400" dirty="0"/>
              <a:t> </a:t>
            </a:r>
            <a:r>
              <a:rPr sz="2400" dirty="0" err="1"/>
              <a:t>não</a:t>
            </a:r>
            <a:r>
              <a:rPr sz="2400" dirty="0"/>
              <a:t> </a:t>
            </a:r>
            <a:r>
              <a:rPr sz="2400" dirty="0" err="1"/>
              <a:t>gerou</a:t>
            </a:r>
            <a:r>
              <a:rPr sz="2400" dirty="0"/>
              <a:t> </a:t>
            </a:r>
            <a:r>
              <a:rPr sz="2400" dirty="0" err="1"/>
              <a:t>aumento</a:t>
            </a:r>
            <a:r>
              <a:rPr sz="2400" dirty="0"/>
              <a:t> </a:t>
            </a:r>
            <a:r>
              <a:rPr sz="2400" dirty="0" err="1"/>
              <a:t>nas</a:t>
            </a:r>
            <a:r>
              <a:rPr sz="2400" dirty="0"/>
              <a:t> </a:t>
            </a:r>
            <a:r>
              <a:rPr sz="2400" dirty="0" err="1"/>
              <a:t>vendas</a:t>
            </a:r>
            <a:r>
              <a:rPr sz="2400" dirty="0"/>
              <a:t>.</a:t>
            </a:r>
          </a:p>
          <a:p>
            <a:r>
              <a:rPr sz="2400" dirty="0"/>
              <a:t>- </a:t>
            </a:r>
            <a:r>
              <a:rPr sz="2400" dirty="0" err="1"/>
              <a:t>Produtos</a:t>
            </a:r>
            <a:r>
              <a:rPr sz="2400" dirty="0"/>
              <a:t> </a:t>
            </a:r>
            <a:r>
              <a:rPr sz="2400" dirty="0" err="1"/>
              <a:t>degustados</a:t>
            </a:r>
            <a:r>
              <a:rPr sz="2400" dirty="0"/>
              <a:t> </a:t>
            </a:r>
            <a:r>
              <a:rPr sz="2400" dirty="0" err="1"/>
              <a:t>não</a:t>
            </a:r>
            <a:r>
              <a:rPr sz="2400" dirty="0"/>
              <a:t> </a:t>
            </a:r>
            <a:r>
              <a:rPr sz="2400" dirty="0" err="1"/>
              <a:t>tiveram</a:t>
            </a:r>
            <a:r>
              <a:rPr sz="2400" dirty="0"/>
              <a:t> </a:t>
            </a:r>
            <a:r>
              <a:rPr sz="2400" dirty="0" err="1"/>
              <a:t>crescimento</a:t>
            </a:r>
            <a:r>
              <a:rPr sz="2400" dirty="0"/>
              <a:t> </a:t>
            </a:r>
            <a:r>
              <a:rPr sz="2400" dirty="0" err="1"/>
              <a:t>significativo</a:t>
            </a:r>
            <a:r>
              <a:rPr sz="2400" dirty="0"/>
              <a:t>.</a:t>
            </a:r>
          </a:p>
          <a:p>
            <a:r>
              <a:rPr sz="2400" dirty="0"/>
              <a:t>- </a:t>
            </a:r>
            <a:r>
              <a:rPr sz="2400" dirty="0" err="1"/>
              <a:t>Degustadoras</a:t>
            </a:r>
            <a:r>
              <a:rPr sz="2400" dirty="0"/>
              <a:t> </a:t>
            </a:r>
            <a:r>
              <a:rPr sz="2400" dirty="0" err="1"/>
              <a:t>não</a:t>
            </a:r>
            <a:r>
              <a:rPr sz="2400" dirty="0"/>
              <a:t> </a:t>
            </a:r>
            <a:r>
              <a:rPr sz="2400" dirty="0" err="1"/>
              <a:t>impactaram</a:t>
            </a:r>
            <a:r>
              <a:rPr sz="2400" dirty="0"/>
              <a:t> </a:t>
            </a:r>
            <a:r>
              <a:rPr sz="2400" dirty="0" err="1"/>
              <a:t>diretamente</a:t>
            </a:r>
            <a:r>
              <a:rPr sz="2400" dirty="0"/>
              <a:t> as </a:t>
            </a:r>
            <a:r>
              <a:rPr sz="2400" dirty="0" err="1"/>
              <a:t>vendas</a:t>
            </a:r>
            <a:r>
              <a:rPr sz="2400" dirty="0"/>
              <a:t>.</a:t>
            </a:r>
          </a:p>
          <a:p>
            <a:endParaRPr sz="2400" dirty="0"/>
          </a:p>
          <a:p>
            <a:r>
              <a:rPr sz="2400" dirty="0" err="1"/>
              <a:t>Sugestões</a:t>
            </a:r>
            <a:r>
              <a:rPr sz="2400" dirty="0"/>
              <a:t>:</a:t>
            </a:r>
          </a:p>
          <a:p>
            <a:r>
              <a:rPr sz="2400" dirty="0"/>
              <a:t>- </a:t>
            </a:r>
            <a:r>
              <a:rPr sz="2400" dirty="0" err="1"/>
              <a:t>Testar</a:t>
            </a:r>
            <a:r>
              <a:rPr sz="2400" dirty="0"/>
              <a:t> </a:t>
            </a:r>
            <a:r>
              <a:rPr sz="2400" dirty="0" err="1"/>
              <a:t>uma</a:t>
            </a:r>
            <a:r>
              <a:rPr sz="2400" dirty="0"/>
              <a:t> nova </a:t>
            </a:r>
            <a:r>
              <a:rPr sz="2400" dirty="0" err="1"/>
              <a:t>estratégia</a:t>
            </a:r>
            <a:r>
              <a:rPr sz="2400" dirty="0"/>
              <a:t> de </a:t>
            </a:r>
            <a:r>
              <a:rPr sz="2400" dirty="0" err="1"/>
              <a:t>promoção</a:t>
            </a:r>
            <a:r>
              <a:rPr sz="2400" dirty="0"/>
              <a:t>.</a:t>
            </a:r>
          </a:p>
          <a:p>
            <a:r>
              <a:rPr sz="2400" dirty="0"/>
              <a:t>- </a:t>
            </a:r>
            <a:r>
              <a:rPr sz="2400" dirty="0" err="1"/>
              <a:t>Focar</a:t>
            </a:r>
            <a:r>
              <a:rPr sz="2400" dirty="0"/>
              <a:t> </a:t>
            </a:r>
            <a:r>
              <a:rPr sz="2400" dirty="0" err="1"/>
              <a:t>degustação</a:t>
            </a:r>
            <a:r>
              <a:rPr sz="2400" dirty="0"/>
              <a:t> </a:t>
            </a:r>
            <a:r>
              <a:rPr sz="2400" dirty="0" err="1"/>
              <a:t>em</a:t>
            </a:r>
            <a:r>
              <a:rPr sz="2400" dirty="0"/>
              <a:t> </a:t>
            </a:r>
            <a:r>
              <a:rPr sz="2400" dirty="0" err="1"/>
              <a:t>produtos</a:t>
            </a:r>
            <a:r>
              <a:rPr sz="2400" dirty="0"/>
              <a:t> de </a:t>
            </a:r>
            <a:r>
              <a:rPr sz="2400" dirty="0" err="1"/>
              <a:t>menor</a:t>
            </a:r>
            <a:r>
              <a:rPr sz="2400" dirty="0"/>
              <a:t> </a:t>
            </a:r>
            <a:r>
              <a:rPr sz="2400" dirty="0" err="1"/>
              <a:t>venda</a:t>
            </a:r>
            <a:r>
              <a:rPr sz="2400" dirty="0"/>
              <a:t>.</a:t>
            </a:r>
          </a:p>
          <a:p>
            <a:r>
              <a:rPr sz="2400" dirty="0"/>
              <a:t>- </a:t>
            </a:r>
            <a:r>
              <a:rPr sz="2400" dirty="0" err="1"/>
              <a:t>Analisar</a:t>
            </a:r>
            <a:r>
              <a:rPr sz="2400" dirty="0"/>
              <a:t> </a:t>
            </a:r>
            <a:r>
              <a:rPr sz="2400" dirty="0" err="1"/>
              <a:t>fatores</a:t>
            </a:r>
            <a:r>
              <a:rPr sz="2400" dirty="0"/>
              <a:t> </a:t>
            </a:r>
            <a:r>
              <a:rPr sz="2400" dirty="0" err="1"/>
              <a:t>como</a:t>
            </a:r>
            <a:r>
              <a:rPr sz="2400" dirty="0"/>
              <a:t> </a:t>
            </a:r>
            <a:r>
              <a:rPr sz="2400" dirty="0" err="1"/>
              <a:t>localização</a:t>
            </a:r>
            <a:r>
              <a:rPr sz="2400" dirty="0"/>
              <a:t> e </a:t>
            </a:r>
            <a:r>
              <a:rPr sz="2400" dirty="0" err="1"/>
              <a:t>horários</a:t>
            </a:r>
            <a:r>
              <a:rPr sz="2400" dirty="0"/>
              <a:t> de </a:t>
            </a:r>
            <a:r>
              <a:rPr sz="2400" dirty="0" err="1"/>
              <a:t>degustação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344</Words>
  <Application>Microsoft Office PowerPoint</Application>
  <PresentationFormat>Apresentação na tela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Análise de Degustação – Vendas Refrigerados &amp; Lácteos</vt:lpstr>
      <vt:lpstr>Introdução</vt:lpstr>
      <vt:lpstr>Visão Geral dos Dados</vt:lpstr>
      <vt:lpstr>Desempenho Geral das Vendas</vt:lpstr>
      <vt:lpstr>Evolução das Vendas por Dia</vt:lpstr>
      <vt:lpstr>Performance das Degustadoras</vt:lpstr>
      <vt:lpstr>Produtos Mais Vendidos</vt:lpstr>
      <vt:lpstr>Impacto da Degustação (%)</vt:lpstr>
      <vt:lpstr>Conclusão e Recomendações</vt:lpstr>
      <vt:lpstr>Encerramento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Degustação – Vendas Refrigerados &amp; Lácteos</dc:title>
  <dc:subject/>
  <dc:creator>Gabriel</dc:creator>
  <cp:keywords/>
  <dc:description>generated using python-pptx</dc:description>
  <cp:lastModifiedBy>Gabriel Beran</cp:lastModifiedBy>
  <cp:revision>2</cp:revision>
  <dcterms:created xsi:type="dcterms:W3CDTF">2013-01-27T09:14:16Z</dcterms:created>
  <dcterms:modified xsi:type="dcterms:W3CDTF">2025-03-13T20:09:08Z</dcterms:modified>
  <cp:category/>
</cp:coreProperties>
</file>