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83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7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2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5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1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6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5D7A-27A2-4A20-A310-1B9B3B5F21E9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9D7-DD07-460F-8A98-01D69F1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7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1.globo.com/sp/sao-paulo/noticia/2019/11/26/madrugada-e-o-horario-com-mais-assaltos-e-furtos-aos-motoristas-de-aplicativos-em-sp-grajau-e-o-bairro-mais-perigoso-na-capital.g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1.globo.com/sp/campinas-regiao/bom-dia-cidade/videos/t/edicoes/v/numero-de-assaltos-em-semaforos-aumenta-em-ribeirao-preto/793155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para Semáforos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0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tem a intenção de reduzir o perigo nas ruas durante os horários onde o movimento é muito mais reduzido, como nas madrugadas e no período noturno.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200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0 e 6h, foram registrados 620 ocorrências entre janeiro do ano passado e outubro deste ano, de acordo com a Secretaria da Segurança Pública. O horário da noite é o segundo mais violento com 545 furtos e roubos, das 21h até a meia-noite. Os casos de assaltos a passageiros não foram considerados. O levantamento considerou 2.049 boletins de ocorrência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err="1" smtClean="0"/>
              <a:t>Fonte:</a:t>
            </a:r>
            <a:r>
              <a:rPr lang="pt-BR" dirty="0" err="1" smtClean="0">
                <a:hlinkClick r:id="rId2"/>
              </a:rPr>
              <a:t>https</a:t>
            </a:r>
            <a:r>
              <a:rPr lang="pt-BR" dirty="0" smtClean="0">
                <a:hlinkClick r:id="rId2"/>
              </a:rPr>
              <a:t>://g1.globo.com/</a:t>
            </a:r>
            <a:r>
              <a:rPr lang="pt-BR" dirty="0" err="1" smtClean="0">
                <a:hlinkClick r:id="rId2"/>
              </a:rPr>
              <a:t>sp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sao-paulo</a:t>
            </a:r>
            <a:r>
              <a:rPr lang="pt-BR" dirty="0" smtClean="0">
                <a:hlinkClick r:id="rId2"/>
              </a:rPr>
              <a:t>/noticia/2019/11/26/madrugada-e-o-horario-com-mais-assaltos-e-furtos-aos-motoristas-de-aplicativos-em-sp-grajau-e-o-bairro-mais-perigoso-na-capital.ghtml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8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relação aos carros, a recomendação do Consultor de Segurança de Ribeirão que deu entrevista para o G1, Guelfo </a:t>
            </a:r>
            <a:r>
              <a:rPr lang="pt-BR" dirty="0" err="1" smtClean="0"/>
              <a:t>Pescuma</a:t>
            </a:r>
            <a:r>
              <a:rPr lang="pt-BR" dirty="0" smtClean="0"/>
              <a:t> foi de reduzir a velocidade quando estiver se aproximando e levantar o vidro.</a:t>
            </a:r>
          </a:p>
          <a:p>
            <a:pPr marL="0" indent="0">
              <a:buNone/>
            </a:pPr>
            <a:r>
              <a:rPr lang="pt-BR" dirty="0" smtClean="0"/>
              <a:t>Fonte: </a:t>
            </a:r>
            <a:r>
              <a:rPr lang="pt-BR" dirty="0" smtClean="0">
                <a:hlinkClick r:id="rId2"/>
              </a:rPr>
              <a:t>http://g1.globo.com/sp/campinas-regiao/bom-dia-cidade/videos/t/edicoes/v/numero-de-assaltos-em-semaforos-aumenta-em-ribeirao-preto/7931556/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3872">
            <a:off x="8787909" y="634359"/>
            <a:ext cx="773195" cy="569426"/>
          </a:xfrm>
          <a:prstGeom prst="rect">
            <a:avLst/>
          </a:prstGeom>
        </p:spPr>
      </p:pic>
      <p:sp>
        <p:nvSpPr>
          <p:cNvPr id="46" name="Retângulo Arredondado 45"/>
          <p:cNvSpPr/>
          <p:nvPr/>
        </p:nvSpPr>
        <p:spPr>
          <a:xfrm>
            <a:off x="63447" y="4763996"/>
            <a:ext cx="2971695" cy="1976800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Arredondado 44"/>
          <p:cNvSpPr/>
          <p:nvPr/>
        </p:nvSpPr>
        <p:spPr>
          <a:xfrm>
            <a:off x="3111988" y="4783046"/>
            <a:ext cx="2971695" cy="1976800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Arredondado 43"/>
          <p:cNvSpPr/>
          <p:nvPr/>
        </p:nvSpPr>
        <p:spPr>
          <a:xfrm>
            <a:off x="6137401" y="4790322"/>
            <a:ext cx="2971695" cy="1976800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9170326" y="4783046"/>
            <a:ext cx="2971695" cy="1976800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1763059"/>
            <a:ext cx="12192000" cy="2830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172951"/>
            <a:ext cx="8138160" cy="210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444939" y="1509361"/>
            <a:ext cx="1658982" cy="248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948904" y="1631206"/>
            <a:ext cx="1294770" cy="132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275130" y="2607509"/>
            <a:ext cx="2364377" cy="36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275130" y="3284949"/>
            <a:ext cx="2364377" cy="36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275131" y="3933801"/>
            <a:ext cx="2364377" cy="36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697356" y="3158399"/>
            <a:ext cx="1420757" cy="201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s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447" y="433420"/>
            <a:ext cx="567214" cy="42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/>
          <p:cNvSpPr/>
          <p:nvPr/>
        </p:nvSpPr>
        <p:spPr>
          <a:xfrm>
            <a:off x="11733851" y="1137792"/>
            <a:ext cx="326571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9858062" y="119505"/>
            <a:ext cx="326571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8169788" y="118756"/>
            <a:ext cx="326571" cy="2612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1761175" y="1085303"/>
            <a:ext cx="45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1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365" y="307576"/>
            <a:ext cx="1184745" cy="1594327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872903" y="54926"/>
            <a:ext cx="3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2088" y="1720304"/>
            <a:ext cx="2482303" cy="1522248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180289" y="5017393"/>
            <a:ext cx="2620370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50"/>
                </a:solidFill>
              </a:rPr>
              <a:t>1 -</a:t>
            </a:r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semáforo pede a informação do farol de pedestres para captar a presença de algum pedestre.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8275132" y="2002485"/>
            <a:ext cx="2364377" cy="365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253501" y="5034349"/>
            <a:ext cx="2518853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sensor localiza a presença de algum pedestre, caso haja, o farol fecha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697314" y="5034349"/>
            <a:ext cx="2160001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pedestre pode atravessar com segurança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97284" y="72795"/>
            <a:ext cx="45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3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810830" y="1419987"/>
            <a:ext cx="326571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5826221" y="1365949"/>
            <a:ext cx="45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9388685" y="4937931"/>
            <a:ext cx="2682274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não haja algum pedestre o farol se mantém aberto e o carro está liberado para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passagem.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33" y="731972"/>
            <a:ext cx="1352019" cy="10521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1" y="1595614"/>
            <a:ext cx="1808670" cy="180867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96" y="1587745"/>
            <a:ext cx="1826473" cy="182428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7694">
            <a:off x="8785304" y="609892"/>
            <a:ext cx="795651" cy="614341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1311">
            <a:off x="10626802" y="699619"/>
            <a:ext cx="773195" cy="569426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6433">
            <a:off x="10610039" y="677440"/>
            <a:ext cx="795651" cy="6143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17" y="1591271"/>
            <a:ext cx="1831557" cy="18315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14" y="714559"/>
            <a:ext cx="1272258" cy="10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para Semáforos</vt:lpstr>
      <vt:lpstr>Contextualização do Projeto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para Semáforos</dc:title>
  <dc:creator>Aluno</dc:creator>
  <cp:lastModifiedBy>Aluno</cp:lastModifiedBy>
  <cp:revision>29</cp:revision>
  <dcterms:created xsi:type="dcterms:W3CDTF">2020-02-20T19:09:14Z</dcterms:created>
  <dcterms:modified xsi:type="dcterms:W3CDTF">2020-03-05T21:02:12Z</dcterms:modified>
</cp:coreProperties>
</file>