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4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1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94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961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9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50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8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5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91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2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6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DD3D-BDA9-4A9D-AF8E-14F1E156D41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E1A52-5345-4BBA-B59D-9C57A70EC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6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 smtClean="0"/>
              <a:t>GREEN-LINE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5809" y="4050836"/>
            <a:ext cx="7766936" cy="109689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Contextualização do projeto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00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pt-BR" dirty="0" smtClean="0"/>
              <a:t>Qual o segmento abordado?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84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79269"/>
            <a:ext cx="8596668" cy="718458"/>
          </a:xfrm>
        </p:spPr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85109"/>
            <a:ext cx="5736913" cy="49846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Assaltos à motoristas só vem aumentando ao longo do tempo;</a:t>
            </a:r>
          </a:p>
          <a:p>
            <a:pPr algn="just"/>
            <a:r>
              <a:rPr lang="pt-BR" dirty="0" smtClean="0"/>
              <a:t>São Paulo é a cidade que mais utiliza aplicativos de motorista no Brasil;</a:t>
            </a:r>
          </a:p>
          <a:p>
            <a:pPr algn="just"/>
            <a:r>
              <a:rPr lang="pt-BR" dirty="0" smtClean="0"/>
              <a:t>A madrugada é o horário mais perigoso em questão de assaltos à motoristas, principalmente a motoristas de aplicativos;</a:t>
            </a:r>
          </a:p>
          <a:p>
            <a:pPr algn="just"/>
            <a:r>
              <a:rPr lang="pt-BR" dirty="0" smtClean="0"/>
              <a:t>Com o passar dos anos o número de boletins de ocorrência a assaltos a veículos só aumentam, especialmente entre horários após as 23 horas e antes das 6 horas;</a:t>
            </a:r>
          </a:p>
          <a:p>
            <a:pPr algn="just"/>
            <a:r>
              <a:rPr lang="pt-BR" dirty="0" smtClean="0"/>
              <a:t>Dentro da grande São Paulo existem muitos semáforos que fecham sem nenhuma necessidade, pois apenas fecha para a travessia de pedestres, e em horários noturnos como após as 23 horas, dificilmente circulam pedestres.</a:t>
            </a:r>
          </a:p>
          <a:p>
            <a:pPr algn="just"/>
            <a:r>
              <a:rPr lang="pt-BR" dirty="0" smtClean="0"/>
              <a:t> O que facilita o assalto em veículos que param em semáforos vermelhos dentro desses horários.</a:t>
            </a:r>
            <a:endParaRPr lang="pt-BR" dirty="0"/>
          </a:p>
        </p:txBody>
      </p:sp>
      <p:pic>
        <p:nvPicPr>
          <p:cNvPr id="1026" name="Picture 2" descr="Resultado de imagem para assaltos a veícul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66" y="1685109"/>
            <a:ext cx="3615984" cy="24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ssaltos em semáfo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66" y="4383147"/>
            <a:ext cx="2372472" cy="214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3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motivo?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51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422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147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GREEN-LINE </vt:lpstr>
      <vt:lpstr>Qual o segmento abordado?</vt:lpstr>
      <vt:lpstr>Contextualização</vt:lpstr>
      <vt:lpstr>Qual o motivo? </vt:lpstr>
      <vt:lpstr>Como Funciona?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2020-03-05T16:24:36Z</dcterms:created>
  <dcterms:modified xsi:type="dcterms:W3CDTF">2020-03-05T19:54:37Z</dcterms:modified>
</cp:coreProperties>
</file>