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972800" cx="73152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56">
          <p15:clr>
            <a:srgbClr val="747775"/>
          </p15:clr>
        </p15:guide>
        <p15:guide id="2" pos="2304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56" orient="horz"/>
        <p:guide pos="23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8d459b32_0_14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8d459b3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d8d459b32_0_7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d8d459b3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d8d459b32_0_36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d8d459b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9d9a89360f_0_8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9d9a89360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9a89360f_0_0:notes"/>
          <p:cNvSpPr/>
          <p:nvPr>
            <p:ph idx="2" type="sldImg"/>
          </p:nvPr>
        </p:nvSpPr>
        <p:spPr>
          <a:xfrm>
            <a:off x="2286323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9d9a8936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49367" y="1588427"/>
            <a:ext cx="6816600" cy="43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49360" y="6046133"/>
            <a:ext cx="6816600" cy="16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49360" y="2359733"/>
            <a:ext cx="6816600" cy="418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49360" y="6724747"/>
            <a:ext cx="6816600" cy="27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49360" y="4588480"/>
            <a:ext cx="6816600" cy="17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4936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865920" y="2458613"/>
            <a:ext cx="3199800" cy="728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49360" y="1185280"/>
            <a:ext cx="2246400" cy="16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49360" y="2964480"/>
            <a:ext cx="2246400" cy="6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392200" y="960320"/>
            <a:ext cx="5094300" cy="872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657600" y="-267"/>
            <a:ext cx="3657600" cy="1097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2400" y="2630773"/>
            <a:ext cx="3236100" cy="316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2400" y="5979893"/>
            <a:ext cx="3236100" cy="26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3951600" y="1544693"/>
            <a:ext cx="3069600" cy="788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49360" y="9025227"/>
            <a:ext cx="4799100" cy="129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9360" y="949387"/>
            <a:ext cx="68166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9360" y="2458613"/>
            <a:ext cx="6816600" cy="72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6777966" y="9948196"/>
            <a:ext cx="438900" cy="83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GabrielCAlmd" TargetMode="External"/><Relationship Id="rId5" Type="http://schemas.openxmlformats.org/officeDocument/2006/relationships/hyperlink" Target="https://github.com/GabrielCAl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429250" y="3028950"/>
            <a:ext cx="1962300" cy="79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0" y="3028950"/>
            <a:ext cx="1676400" cy="794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400000">
            <a:off x="2933700" y="6553200"/>
            <a:ext cx="1505100" cy="73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" name="Google Shape;57;p13" title="ChatGPT Image 27 de out. de 2025, 15_00_2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1225" y="3692400"/>
            <a:ext cx="3924301" cy="58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0" y="0"/>
            <a:ext cx="7391400" cy="5277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38100" y="971550"/>
            <a:ext cx="73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Cabo de Guerra </a:t>
            </a:r>
            <a:endParaRPr sz="80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9450" y="2387550"/>
            <a:ext cx="7372500" cy="1009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-9450" y="2415300"/>
            <a:ext cx="7391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000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rPr>
              <a:t>A Batalha das Redes</a:t>
            </a:r>
            <a:endParaRPr sz="5000">
              <a:solidFill>
                <a:schemeClr val="accen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0" y="0"/>
            <a:ext cx="7315500" cy="1101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828600" y="7581900"/>
            <a:ext cx="5658000" cy="3240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2428950" y="3619500"/>
            <a:ext cx="2114400" cy="2493600"/>
          </a:xfrm>
          <a:prstGeom prst="rect">
            <a:avLst/>
          </a:prstGeom>
          <a:noFill/>
          <a:ln>
            <a:noFill/>
          </a:ln>
          <a:effectLst>
            <a:outerShdw rotWithShape="0" algn="bl" dir="2280000" dist="104775">
              <a:schemeClr val="accent1"/>
            </a:outerShdw>
          </a:effectLst>
        </p:spPr>
        <p:txBody>
          <a:bodyPr anchorCtr="0" anchor="t" bIns="91425" lIns="90000" spcFirstLastPara="1" rIns="90000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0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rPr>
              <a:t>01</a:t>
            </a:r>
            <a:endParaRPr sz="15000">
              <a:solidFill>
                <a:schemeClr val="lt2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1533450" y="6288900"/>
            <a:ext cx="39054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72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Capitulo</a:t>
            </a:r>
            <a:endParaRPr sz="72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249310" y="949387"/>
            <a:ext cx="6816600" cy="12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Eletrodutos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457200" y="2096675"/>
            <a:ext cx="6477000" cy="83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Esses meios de organizar cabos de rede internos, tem formato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cilíndrico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sendo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rígidos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flexíveis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, de aço carbono ou PVC.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Normalmente são vendidos em barras de 3 metros de comprimento com ou sem rosca e utilizando diversos acessórios para fazer as mudanças de direção.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de aço carbono podem ser pintados ou galvanizados.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Com distâncias abaixo de 30 metros é recomendado com no máximo duas curvas de 90° graus.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5833"/>
              <a:buFont typeface="Arial"/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Caso a distância ultrapasse os 30 metros, caixas de passagem adicionais devem ser inseridas no percurso.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1781250" y="1581150"/>
            <a:ext cx="5658000" cy="152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763700" y="949350"/>
            <a:ext cx="4703700" cy="80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Impact"/>
                <a:ea typeface="Impact"/>
                <a:cs typeface="Impact"/>
                <a:sym typeface="Impact"/>
              </a:rPr>
              <a:t>Recomendações</a:t>
            </a:r>
            <a:endParaRPr sz="4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43450" y="2533650"/>
            <a:ext cx="6428400" cy="7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Quando se projeta a utilização de eletrodutos, devemos considerar a ocupação de  três cabos para cada área, mesmo que haja somente duas tomadas, por vez devemos considerar por vez a ocupação de quatro ou mais cabos.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A taxa de ocupação deve ser no máximo de 40%.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 Não devem ser utilizados conduites de tipo LB, pois não garantem o raio de curvatura mínimo do cabo.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AutoNum type="arabicPeriod"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Os eletrodutos metálicos devem ser aterrados em uma das extremidades.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353300" y="1638175"/>
            <a:ext cx="66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Algumas recomendações breves</a:t>
            </a:r>
            <a:endParaRPr sz="32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6"/>
          <p:cNvSpPr/>
          <p:nvPr/>
        </p:nvSpPr>
        <p:spPr>
          <a:xfrm rot="5400000">
            <a:off x="-1099300" y="109350"/>
            <a:ext cx="3095700" cy="1905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/>
          <p:nvPr/>
        </p:nvSpPr>
        <p:spPr>
          <a:xfrm>
            <a:off x="0" y="0"/>
            <a:ext cx="7315500" cy="1101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1110550" y="7274025"/>
            <a:ext cx="5038800" cy="15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35300" y="6073425"/>
            <a:ext cx="7044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>
                <a:solidFill>
                  <a:schemeClr val="lt1"/>
                </a:solidFill>
                <a:latin typeface="Impact"/>
                <a:ea typeface="Impact"/>
                <a:cs typeface="Impact"/>
                <a:sym typeface="Impact"/>
              </a:rPr>
              <a:t>Agradecimentos</a:t>
            </a:r>
            <a:endParaRPr sz="6600">
              <a:solidFill>
                <a:schemeClr val="lt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636000" y="975475"/>
            <a:ext cx="6043200" cy="124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Meus mais sinceros agradecimentos por tudo até aqui.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0" y="2221075"/>
            <a:ext cx="7315200" cy="8751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8" title="Screenshot (8).png"/>
          <p:cNvPicPr preferRelativeResize="0"/>
          <p:nvPr/>
        </p:nvPicPr>
        <p:blipFill rotWithShape="1">
          <a:blip r:embed="rId3">
            <a:alphaModFix/>
          </a:blip>
          <a:srcRect b="40793" l="16176" r="66106" t="23571"/>
          <a:stretch/>
        </p:blipFill>
        <p:spPr>
          <a:xfrm>
            <a:off x="2190699" y="4876675"/>
            <a:ext cx="2649274" cy="34403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/>
          <p:nvPr/>
        </p:nvSpPr>
        <p:spPr>
          <a:xfrm>
            <a:off x="0" y="0"/>
            <a:ext cx="7315200" cy="975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>
            <a:hlinkClick r:id="rId4"/>
          </p:cNvPr>
          <p:cNvSpPr txBox="1"/>
          <p:nvPr/>
        </p:nvSpPr>
        <p:spPr>
          <a:xfrm>
            <a:off x="1244850" y="9050075"/>
            <a:ext cx="4825500" cy="49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u="sng">
                <a:solidFill>
                  <a:schemeClr val="hlink"/>
                </a:solidFill>
                <a:hlinkClick r:id="rId5"/>
              </a:rPr>
              <a:t>Clique Aqui para visitar meu perfil</a:t>
            </a:r>
            <a:endParaRPr sz="2000" u="sng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D1117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7A48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