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972800" cx="7315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56">
          <p15:clr>
            <a:srgbClr val="747775"/>
          </p15:clr>
        </p15:guide>
        <p15:guide id="2" pos="230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56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d8d459b32_0_14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d8d459b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d8d459b32_0_7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d8d459b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9d8d459b32_0_36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9d8d459b3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9367" y="1588427"/>
            <a:ext cx="6816600" cy="43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9360" y="6046133"/>
            <a:ext cx="68166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49360" y="2359733"/>
            <a:ext cx="6816600" cy="41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49360" y="6724747"/>
            <a:ext cx="6816600" cy="27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9360" y="4588480"/>
            <a:ext cx="6816600" cy="17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49360" y="949387"/>
            <a:ext cx="6816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49360" y="2458613"/>
            <a:ext cx="6816600" cy="7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49360" y="949387"/>
            <a:ext cx="6816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49360" y="2458613"/>
            <a:ext cx="3199800" cy="7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865920" y="2458613"/>
            <a:ext cx="3199800" cy="7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49360" y="949387"/>
            <a:ext cx="6816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49360" y="1185280"/>
            <a:ext cx="2246400" cy="16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49360" y="2964480"/>
            <a:ext cx="2246400" cy="6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92200" y="960320"/>
            <a:ext cx="5094300" cy="87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57600" y="-267"/>
            <a:ext cx="3657600" cy="109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2400" y="2630773"/>
            <a:ext cx="3236100" cy="31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2400" y="5979893"/>
            <a:ext cx="3236100" cy="26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951600" y="1544693"/>
            <a:ext cx="3069600" cy="78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49360" y="9025227"/>
            <a:ext cx="4799100" cy="12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9360" y="949387"/>
            <a:ext cx="68166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360" y="2458613"/>
            <a:ext cx="6816600" cy="7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429250" y="3028950"/>
            <a:ext cx="1962300" cy="794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3028950"/>
            <a:ext cx="1676400" cy="794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5400000">
            <a:off x="2933700" y="6553200"/>
            <a:ext cx="1505100" cy="73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 title="ChatGPT Image 27 de out. de 2025, 15_00_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225" y="3692400"/>
            <a:ext cx="3924301" cy="58864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0"/>
            <a:ext cx="7391400" cy="52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8100" y="971550"/>
            <a:ext cx="7315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Cabo de Guerra </a:t>
            </a:r>
            <a:endParaRPr sz="8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0" y="2387550"/>
            <a:ext cx="7372500" cy="10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50" y="2415300"/>
            <a:ext cx="739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0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A Batalha das Redes</a:t>
            </a:r>
            <a:endParaRPr sz="500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7315500" cy="1101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828600" y="7581900"/>
            <a:ext cx="5658000" cy="324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428950" y="3619500"/>
            <a:ext cx="2114400" cy="2493600"/>
          </a:xfrm>
          <a:prstGeom prst="rect">
            <a:avLst/>
          </a:prstGeom>
          <a:noFill/>
          <a:ln>
            <a:noFill/>
          </a:ln>
          <a:effectLst>
            <a:outerShdw rotWithShape="0" algn="bl" dir="2280000" dist="104775">
              <a:schemeClr val="accent1"/>
            </a:outerShdw>
          </a:effectLst>
        </p:spPr>
        <p:txBody>
          <a:bodyPr anchorCtr="0" anchor="t" bIns="91425" lIns="90000" spcFirstLastPara="1" rIns="900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 sz="150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533450" y="6288900"/>
            <a:ext cx="390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Capitulo</a:t>
            </a:r>
            <a:endParaRPr sz="72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49310" y="949387"/>
            <a:ext cx="6816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Eletrodutos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2096675"/>
            <a:ext cx="6477000" cy="8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Esses meios de organizar cabos de rede internos, tem formato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cilíndrico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, sendo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rígidos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flexíveis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, de aço carbono ou PVC.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Normalmente são vendidos em barras de 3 metros de comprimento com ou sem rosca e utilizando diversos acessórios para fazer as mudanças de direção.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Os eletrodutos de aço carbono podem ser pintados ou galvanizados.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Com distâncias abaixo de 30 metros é recomendado com no máximo duas curvas de 90° graus.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Caso a distância ultrapasse os 30 metros, caixas de passagem adicionais devem ser inseridas no percurso.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-1781250" y="1581150"/>
            <a:ext cx="5658000" cy="152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763700" y="949350"/>
            <a:ext cx="47037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Recomendações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43450" y="2533650"/>
            <a:ext cx="6428400" cy="7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Quando se projeta a utilização de eletrodutos, devemos considerar a ocupação de  três cabos para cada área, mesmo que haja somente duas tomadas, por vez devemos considerar por vez a ocupação de quatro ou mais cabos.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A taxa de ocupação deve ser no máximo de 40%.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Não devem ser utilizados conduites de tipo LB, pois não garantem o raio de curvatura mínimo do cabo.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Os eletrodutos metálicos devem ser aterrados em uma das extremidades.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53300" y="1638175"/>
            <a:ext cx="660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Algumas recomendações breves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/>
          <p:nvPr/>
        </p:nvSpPr>
        <p:spPr>
          <a:xfrm rot="5400000">
            <a:off x="-1099300" y="109350"/>
            <a:ext cx="3095700" cy="19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84625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7A48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