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t>29/11/2019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t>29/11/2019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t>29/11/2019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t>29/11/2019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t>29/11/2019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t>29/11/2019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t>29/11/2019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t>29/11/2019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t>29/11/2019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t>29/11/2019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t>29/11/2019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2725-CFE0-42C9-A376-3186DBA0576B}" type="datetimeFigureOut">
              <a:rPr lang="es-AR" smtClean="0"/>
              <a:t>29/11/2019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507A-89A4-403C-B25D-71F0E98B5168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31032" y="62068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FUERZA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1799184" y="62068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18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2231232" y="62068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&gt;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31032" y="98072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ASTUCIA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1799184" y="98072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18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2231232" y="98072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&gt;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31032" y="134076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DUREZA</a:t>
            </a:r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1799184" y="134076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18</a:t>
            </a:r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2231232" y="134076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&gt;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31032" y="170080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ESENCIA</a:t>
            </a:r>
            <a:endParaRPr lang="es-AR" dirty="0"/>
          </a:p>
        </p:txBody>
      </p:sp>
      <p:sp>
        <p:nvSpPr>
          <p:cNvPr id="14" name="13 Rectángulo"/>
          <p:cNvSpPr/>
          <p:nvPr/>
        </p:nvSpPr>
        <p:spPr>
          <a:xfrm>
            <a:off x="1799184" y="170080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18</a:t>
            </a:r>
            <a:endParaRPr lang="es-AR" dirty="0"/>
          </a:p>
        </p:txBody>
      </p:sp>
      <p:sp>
        <p:nvSpPr>
          <p:cNvPr id="15" name="14 Rectángulo"/>
          <p:cNvSpPr/>
          <p:nvPr/>
        </p:nvSpPr>
        <p:spPr>
          <a:xfrm>
            <a:off x="2231232" y="170080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&gt;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251520" y="2708920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dirty="0" smtClean="0"/>
              <a:t>Armadura de Cuero    </a:t>
            </a:r>
            <a:r>
              <a:rPr lang="es-AR" b="1" dirty="0" smtClean="0"/>
              <a:t>EQ</a:t>
            </a:r>
            <a:endParaRPr lang="es-AR" sz="1600" b="1" dirty="0" smtClean="0"/>
          </a:p>
          <a:p>
            <a:pPr algn="r"/>
            <a:r>
              <a:rPr lang="es-AR" sz="1400" dirty="0" smtClean="0"/>
              <a:t>[+2 DEF]   [-2 AGI]</a:t>
            </a:r>
            <a:endParaRPr lang="es-AR" sz="1400" b="1" dirty="0"/>
          </a:p>
        </p:txBody>
      </p:sp>
      <p:sp>
        <p:nvSpPr>
          <p:cNvPr id="17" name="16 Rectángulo"/>
          <p:cNvSpPr/>
          <p:nvPr/>
        </p:nvSpPr>
        <p:spPr>
          <a:xfrm>
            <a:off x="251520" y="3284984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dirty="0" smtClean="0"/>
              <a:t>Hacha de Guerra</a:t>
            </a:r>
            <a:endParaRPr lang="es-AR" sz="1600" b="1" dirty="0" smtClean="0"/>
          </a:p>
          <a:p>
            <a:pPr algn="r"/>
            <a:r>
              <a:rPr lang="es-AR" sz="1400" dirty="0" smtClean="0"/>
              <a:t>[+2 ATK]   [-2 MAG]</a:t>
            </a:r>
            <a:endParaRPr lang="es-AR" sz="1400" b="1" dirty="0"/>
          </a:p>
        </p:txBody>
      </p:sp>
      <p:sp>
        <p:nvSpPr>
          <p:cNvPr id="18" name="17 Rectángulo"/>
          <p:cNvSpPr/>
          <p:nvPr/>
        </p:nvSpPr>
        <p:spPr>
          <a:xfrm>
            <a:off x="251520" y="3861048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dirty="0" smtClean="0"/>
              <a:t>Espada Mágica    </a:t>
            </a:r>
            <a:r>
              <a:rPr lang="es-AR" b="1" dirty="0" smtClean="0"/>
              <a:t>EQ</a:t>
            </a:r>
            <a:endParaRPr lang="es-AR" sz="1600" b="1" dirty="0" smtClean="0"/>
          </a:p>
          <a:p>
            <a:pPr algn="r"/>
            <a:r>
              <a:rPr lang="es-AR" sz="1400" dirty="0" smtClean="0"/>
              <a:t>[+1 ATK]   [+1 MAG]</a:t>
            </a:r>
            <a:endParaRPr lang="es-AR" sz="1400" b="1" dirty="0"/>
          </a:p>
        </p:txBody>
      </p:sp>
      <p:sp>
        <p:nvSpPr>
          <p:cNvPr id="20" name="19 Rectángulo"/>
          <p:cNvSpPr/>
          <p:nvPr/>
        </p:nvSpPr>
        <p:spPr>
          <a:xfrm>
            <a:off x="107504" y="2348880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EQUIPAMIENTO </a:t>
            </a:r>
            <a:endParaRPr lang="es-AR" dirty="0"/>
          </a:p>
        </p:txBody>
      </p:sp>
      <p:sp>
        <p:nvSpPr>
          <p:cNvPr id="21" name="20 Rectángulo"/>
          <p:cNvSpPr/>
          <p:nvPr/>
        </p:nvSpPr>
        <p:spPr>
          <a:xfrm>
            <a:off x="179512" y="260648"/>
            <a:ext cx="28438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PERSONAJE [+3]</a:t>
            </a:r>
            <a:endParaRPr lang="es-AR" dirty="0"/>
          </a:p>
        </p:txBody>
      </p:sp>
      <p:sp>
        <p:nvSpPr>
          <p:cNvPr id="22" name="21 Rectángulo"/>
          <p:cNvSpPr/>
          <p:nvPr/>
        </p:nvSpPr>
        <p:spPr>
          <a:xfrm>
            <a:off x="3491880" y="260648"/>
            <a:ext cx="28438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RECOGER OBJETOS</a:t>
            </a:r>
            <a:endParaRPr lang="es-AR" dirty="0"/>
          </a:p>
        </p:txBody>
      </p:sp>
      <p:sp>
        <p:nvSpPr>
          <p:cNvPr id="23" name="22 Rectángulo"/>
          <p:cNvSpPr/>
          <p:nvPr/>
        </p:nvSpPr>
        <p:spPr>
          <a:xfrm>
            <a:off x="6300192" y="69269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sz="1000" b="1" dirty="0" smtClean="0"/>
              <a:t>Si ya </a:t>
            </a:r>
            <a:r>
              <a:rPr lang="es-AR" sz="1000" b="1" dirty="0" err="1" smtClean="0"/>
              <a:t>tenes</a:t>
            </a:r>
            <a:r>
              <a:rPr lang="es-AR" sz="1000" b="1" dirty="0" smtClean="0"/>
              <a:t> armadura se cambia x la que </a:t>
            </a:r>
            <a:r>
              <a:rPr lang="es-AR" sz="1000" b="1" dirty="0" err="1" smtClean="0"/>
              <a:t>tenes</a:t>
            </a:r>
            <a:endParaRPr lang="es-AR" sz="1000" b="1" dirty="0"/>
          </a:p>
        </p:txBody>
      </p:sp>
      <p:sp>
        <p:nvSpPr>
          <p:cNvPr id="24" name="23 Rectángulo"/>
          <p:cNvSpPr/>
          <p:nvPr/>
        </p:nvSpPr>
        <p:spPr>
          <a:xfrm>
            <a:off x="3635896" y="620688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dirty="0" smtClean="0"/>
              <a:t>Armadura de Cuero    </a:t>
            </a:r>
            <a:r>
              <a:rPr lang="es-AR" b="1" dirty="0" smtClean="0"/>
              <a:t>-&gt;&lt;-</a:t>
            </a:r>
            <a:endParaRPr lang="es-AR" sz="1600" b="1" dirty="0" smtClean="0"/>
          </a:p>
          <a:p>
            <a:pPr algn="r"/>
            <a:r>
              <a:rPr lang="es-AR" sz="1400" dirty="0" smtClean="0"/>
              <a:t>[+2 DEF]   [-2 AGI]</a:t>
            </a:r>
            <a:endParaRPr lang="es-AR" sz="1400" b="1" dirty="0"/>
          </a:p>
        </p:txBody>
      </p:sp>
      <p:sp>
        <p:nvSpPr>
          <p:cNvPr id="26" name="25 Rectángulo"/>
          <p:cNvSpPr/>
          <p:nvPr/>
        </p:nvSpPr>
        <p:spPr>
          <a:xfrm>
            <a:off x="359024" y="5157192"/>
            <a:ext cx="23407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ENVENENADO -1hp/t</a:t>
            </a:r>
            <a:endParaRPr lang="es-AR" dirty="0"/>
          </a:p>
        </p:txBody>
      </p:sp>
      <p:sp>
        <p:nvSpPr>
          <p:cNvPr id="38" name="37 Rectángulo"/>
          <p:cNvSpPr/>
          <p:nvPr/>
        </p:nvSpPr>
        <p:spPr>
          <a:xfrm>
            <a:off x="107504" y="4797152"/>
            <a:ext cx="28438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ESTADOS[ 3 ]</a:t>
            </a:r>
            <a:endParaRPr lang="es-AR" dirty="0"/>
          </a:p>
        </p:txBody>
      </p:sp>
      <p:sp>
        <p:nvSpPr>
          <p:cNvPr id="39" name="38 Rectángulo"/>
          <p:cNvSpPr/>
          <p:nvPr/>
        </p:nvSpPr>
        <p:spPr>
          <a:xfrm>
            <a:off x="359024" y="5517232"/>
            <a:ext cx="23407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SIGILOSO</a:t>
            </a:r>
            <a:endParaRPr lang="es-AR" dirty="0"/>
          </a:p>
        </p:txBody>
      </p:sp>
      <p:sp>
        <p:nvSpPr>
          <p:cNvPr id="40" name="39 Rectángulo"/>
          <p:cNvSpPr/>
          <p:nvPr/>
        </p:nvSpPr>
        <p:spPr>
          <a:xfrm>
            <a:off x="359024" y="5877272"/>
            <a:ext cx="23407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BENDECIDO +1 </a:t>
            </a:r>
            <a:r>
              <a:rPr lang="es-AR" dirty="0" err="1" smtClean="0"/>
              <a:t>All</a:t>
            </a:r>
            <a:endParaRPr lang="es-AR" dirty="0"/>
          </a:p>
        </p:txBody>
      </p:sp>
      <p:sp>
        <p:nvSpPr>
          <p:cNvPr id="41" name="40 Rectángulo"/>
          <p:cNvSpPr/>
          <p:nvPr/>
        </p:nvSpPr>
        <p:spPr>
          <a:xfrm>
            <a:off x="359024" y="6237312"/>
            <a:ext cx="23407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APLACADO -1All</a:t>
            </a:r>
            <a:endParaRPr lang="es-AR" dirty="0"/>
          </a:p>
        </p:txBody>
      </p:sp>
      <p:sp>
        <p:nvSpPr>
          <p:cNvPr id="48" name="47 Rectángulo"/>
          <p:cNvSpPr/>
          <p:nvPr/>
        </p:nvSpPr>
        <p:spPr>
          <a:xfrm>
            <a:off x="3635896" y="1196752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dirty="0" smtClean="0"/>
              <a:t>HIERBA CURATIVA x3</a:t>
            </a:r>
            <a:endParaRPr lang="es-AR" sz="1600" b="1" dirty="0" smtClean="0"/>
          </a:p>
          <a:p>
            <a:pPr algn="r"/>
            <a:r>
              <a:rPr lang="es-AR" sz="1400" dirty="0" smtClean="0"/>
              <a:t>[+3 HP]</a:t>
            </a:r>
            <a:endParaRPr lang="es-AR" sz="1400" b="1" dirty="0"/>
          </a:p>
        </p:txBody>
      </p:sp>
      <p:sp>
        <p:nvSpPr>
          <p:cNvPr id="49" name="48 Rectángulo"/>
          <p:cNvSpPr/>
          <p:nvPr/>
        </p:nvSpPr>
        <p:spPr>
          <a:xfrm>
            <a:off x="6300192" y="1412776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sz="1000" b="1" dirty="0" smtClean="0"/>
              <a:t>Puedes llevarlas todas</a:t>
            </a:r>
            <a:endParaRPr lang="es-AR" sz="1000" b="1" dirty="0"/>
          </a:p>
        </p:txBody>
      </p:sp>
      <p:sp>
        <p:nvSpPr>
          <p:cNvPr id="50" name="49 Rectángulo"/>
          <p:cNvSpPr/>
          <p:nvPr/>
        </p:nvSpPr>
        <p:spPr>
          <a:xfrm>
            <a:off x="3419872" y="2348880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HABILIDADES</a:t>
            </a:r>
            <a:endParaRPr lang="es-AR" dirty="0"/>
          </a:p>
        </p:txBody>
      </p:sp>
      <p:sp>
        <p:nvSpPr>
          <p:cNvPr id="51" name="50 Rectángulo"/>
          <p:cNvSpPr/>
          <p:nvPr/>
        </p:nvSpPr>
        <p:spPr>
          <a:xfrm>
            <a:off x="3707904" y="2708920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Iniciativa </a:t>
            </a:r>
          </a:p>
          <a:p>
            <a:pPr algn="ctr"/>
            <a:r>
              <a:rPr lang="es-AR" sz="1200" dirty="0" smtClean="0"/>
              <a:t>Eres mas rápido en los combates</a:t>
            </a:r>
            <a:endParaRPr lang="es-AR" dirty="0"/>
          </a:p>
        </p:txBody>
      </p:sp>
      <p:sp>
        <p:nvSpPr>
          <p:cNvPr id="52" name="51 Rectángulo"/>
          <p:cNvSpPr/>
          <p:nvPr/>
        </p:nvSpPr>
        <p:spPr>
          <a:xfrm>
            <a:off x="3707904" y="3212976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Piel Pétrea</a:t>
            </a:r>
          </a:p>
          <a:p>
            <a:pPr algn="ctr"/>
            <a:r>
              <a:rPr lang="es-AR" sz="1200" dirty="0" smtClean="0"/>
              <a:t>Tienes +2 DEF pero -1 VEL</a:t>
            </a:r>
            <a:endParaRPr lang="es-AR" dirty="0"/>
          </a:p>
        </p:txBody>
      </p:sp>
      <p:sp>
        <p:nvSpPr>
          <p:cNvPr id="53" name="52 Rectángulo"/>
          <p:cNvSpPr/>
          <p:nvPr/>
        </p:nvSpPr>
        <p:spPr>
          <a:xfrm>
            <a:off x="3419872" y="4077072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ADQUIRIR HABILIDAD [+1]</a:t>
            </a:r>
            <a:endParaRPr lang="es-AR" dirty="0"/>
          </a:p>
        </p:txBody>
      </p:sp>
      <p:sp>
        <p:nvSpPr>
          <p:cNvPr id="54" name="53 Rectángulo"/>
          <p:cNvSpPr/>
          <p:nvPr/>
        </p:nvSpPr>
        <p:spPr>
          <a:xfrm>
            <a:off x="3707904" y="4437112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Iniciativa </a:t>
            </a:r>
          </a:p>
          <a:p>
            <a:pPr algn="ctr"/>
            <a:r>
              <a:rPr lang="es-AR" sz="1200" dirty="0" smtClean="0"/>
              <a:t>Eres mas rápido en los combates</a:t>
            </a:r>
            <a:endParaRPr lang="es-AR" dirty="0"/>
          </a:p>
        </p:txBody>
      </p:sp>
      <p:sp>
        <p:nvSpPr>
          <p:cNvPr id="55" name="54 Rectángulo"/>
          <p:cNvSpPr/>
          <p:nvPr/>
        </p:nvSpPr>
        <p:spPr>
          <a:xfrm>
            <a:off x="3707904" y="4941168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Piel Pétrea</a:t>
            </a:r>
          </a:p>
          <a:p>
            <a:pPr algn="ctr"/>
            <a:r>
              <a:rPr lang="es-AR" sz="1200" dirty="0" smtClean="0"/>
              <a:t>Tienes +2 DEF pero -1 VEL</a:t>
            </a:r>
            <a:endParaRPr lang="es-AR" dirty="0"/>
          </a:p>
        </p:txBody>
      </p:sp>
      <p:sp>
        <p:nvSpPr>
          <p:cNvPr id="11266" name="AutoShape 2" descr="Resultado de imagen para icono personaje  mediev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268" name="AutoShape 4" descr="Resultado de imagen para icono personaje  mediev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94608" y="116632"/>
            <a:ext cx="694608" cy="77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20688" y="234888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140</Words>
  <Application>Microsoft Office PowerPoint</Application>
  <PresentationFormat>Presentación en pantalla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Compu</dc:creator>
  <cp:lastModifiedBy>Compu</cp:lastModifiedBy>
  <cp:revision>3</cp:revision>
  <dcterms:created xsi:type="dcterms:W3CDTF">2019-11-29T22:18:57Z</dcterms:created>
  <dcterms:modified xsi:type="dcterms:W3CDTF">2019-11-29T22:44:30Z</dcterms:modified>
</cp:coreProperties>
</file>