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07/01/2020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07/01/2020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07/01/2020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07/01/2020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07/01/2020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07/01/2020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07/01/2020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07/01/2020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07/01/2020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07/01/2020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07/01/2020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02725-CFE0-42C9-A376-3186DBA0576B}" type="datetimeFigureOut">
              <a:rPr lang="es-AR" smtClean="0"/>
              <a:pPr/>
              <a:t>07/01/2020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31032" y="62068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FUERZA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1799184" y="62068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18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2231232" y="62068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&gt;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31032" y="98072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ASTUCIA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1799184" y="98072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18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2231232" y="98072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&gt;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31032" y="134076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DUREZA</a:t>
            </a:r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1799184" y="134076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18</a:t>
            </a:r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2231232" y="134076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&gt;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31032" y="170080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ESENCIA</a:t>
            </a:r>
            <a:endParaRPr lang="es-AR" dirty="0"/>
          </a:p>
        </p:txBody>
      </p:sp>
      <p:sp>
        <p:nvSpPr>
          <p:cNvPr id="14" name="13 Rectángulo"/>
          <p:cNvSpPr/>
          <p:nvPr/>
        </p:nvSpPr>
        <p:spPr>
          <a:xfrm>
            <a:off x="1799184" y="170080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18</a:t>
            </a:r>
            <a:endParaRPr lang="es-AR" dirty="0"/>
          </a:p>
        </p:txBody>
      </p:sp>
      <p:sp>
        <p:nvSpPr>
          <p:cNvPr id="15" name="14 Rectángulo"/>
          <p:cNvSpPr/>
          <p:nvPr/>
        </p:nvSpPr>
        <p:spPr>
          <a:xfrm>
            <a:off x="2231232" y="170080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&gt;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251520" y="2708920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dirty="0" smtClean="0"/>
              <a:t>Armadura de Cuero    </a:t>
            </a:r>
            <a:r>
              <a:rPr lang="es-AR" b="1" dirty="0" smtClean="0"/>
              <a:t>EQ</a:t>
            </a:r>
            <a:endParaRPr lang="es-AR" sz="1600" b="1" dirty="0" smtClean="0"/>
          </a:p>
          <a:p>
            <a:pPr algn="r"/>
            <a:r>
              <a:rPr lang="es-AR" sz="1400" dirty="0" smtClean="0"/>
              <a:t>[+2 DEF]   [-2 AGI]</a:t>
            </a:r>
            <a:endParaRPr lang="es-AR" sz="1400" b="1" dirty="0"/>
          </a:p>
        </p:txBody>
      </p:sp>
      <p:sp>
        <p:nvSpPr>
          <p:cNvPr id="17" name="16 Rectángulo"/>
          <p:cNvSpPr/>
          <p:nvPr/>
        </p:nvSpPr>
        <p:spPr>
          <a:xfrm>
            <a:off x="251520" y="3284984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dirty="0" smtClean="0"/>
              <a:t>Hacha de Guerra</a:t>
            </a:r>
            <a:endParaRPr lang="es-AR" sz="1600" b="1" dirty="0" smtClean="0"/>
          </a:p>
          <a:p>
            <a:pPr algn="r"/>
            <a:r>
              <a:rPr lang="es-AR" sz="1400" dirty="0" smtClean="0"/>
              <a:t>[+2 ATK]   [-2 MAG]</a:t>
            </a:r>
            <a:endParaRPr lang="es-AR" sz="1400" b="1" dirty="0"/>
          </a:p>
        </p:txBody>
      </p:sp>
      <p:sp>
        <p:nvSpPr>
          <p:cNvPr id="18" name="17 Rectángulo"/>
          <p:cNvSpPr/>
          <p:nvPr/>
        </p:nvSpPr>
        <p:spPr>
          <a:xfrm>
            <a:off x="251520" y="3861048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dirty="0" smtClean="0"/>
              <a:t>Espada Mágica    </a:t>
            </a:r>
            <a:r>
              <a:rPr lang="es-AR" b="1" dirty="0" smtClean="0"/>
              <a:t>EQ</a:t>
            </a:r>
            <a:endParaRPr lang="es-AR" sz="1600" b="1" dirty="0" smtClean="0"/>
          </a:p>
          <a:p>
            <a:pPr algn="r"/>
            <a:r>
              <a:rPr lang="es-AR" sz="1400" dirty="0" smtClean="0"/>
              <a:t>[+1 ATK]   [+1 MAG]</a:t>
            </a:r>
            <a:endParaRPr lang="es-AR" sz="1400" b="1" dirty="0"/>
          </a:p>
        </p:txBody>
      </p:sp>
      <p:sp>
        <p:nvSpPr>
          <p:cNvPr id="20" name="19 Rectángulo"/>
          <p:cNvSpPr/>
          <p:nvPr/>
        </p:nvSpPr>
        <p:spPr>
          <a:xfrm>
            <a:off x="107504" y="2348880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EQUIPAMIENTO </a:t>
            </a:r>
            <a:endParaRPr lang="es-AR" dirty="0"/>
          </a:p>
        </p:txBody>
      </p:sp>
      <p:sp>
        <p:nvSpPr>
          <p:cNvPr id="21" name="20 Rectángulo"/>
          <p:cNvSpPr/>
          <p:nvPr/>
        </p:nvSpPr>
        <p:spPr>
          <a:xfrm>
            <a:off x="179512" y="260648"/>
            <a:ext cx="28438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PERSONAJE [+3]</a:t>
            </a:r>
            <a:endParaRPr lang="es-AR" dirty="0"/>
          </a:p>
        </p:txBody>
      </p:sp>
      <p:sp>
        <p:nvSpPr>
          <p:cNvPr id="22" name="21 Rectángulo"/>
          <p:cNvSpPr/>
          <p:nvPr/>
        </p:nvSpPr>
        <p:spPr>
          <a:xfrm>
            <a:off x="3491880" y="260648"/>
            <a:ext cx="28438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RECOGER OBJETOS</a:t>
            </a:r>
            <a:endParaRPr lang="es-AR" dirty="0"/>
          </a:p>
        </p:txBody>
      </p:sp>
      <p:sp>
        <p:nvSpPr>
          <p:cNvPr id="23" name="22 Rectángulo"/>
          <p:cNvSpPr/>
          <p:nvPr/>
        </p:nvSpPr>
        <p:spPr>
          <a:xfrm>
            <a:off x="6300192" y="69269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sz="1000" b="1" dirty="0" smtClean="0"/>
              <a:t>Si ya </a:t>
            </a:r>
            <a:r>
              <a:rPr lang="es-AR" sz="1000" b="1" dirty="0" err="1" smtClean="0"/>
              <a:t>tenes</a:t>
            </a:r>
            <a:r>
              <a:rPr lang="es-AR" sz="1000" b="1" dirty="0" smtClean="0"/>
              <a:t> armadura se cambia x la que </a:t>
            </a:r>
            <a:r>
              <a:rPr lang="es-AR" sz="1000" b="1" dirty="0" err="1" smtClean="0"/>
              <a:t>tenes</a:t>
            </a:r>
            <a:endParaRPr lang="es-AR" sz="1000" b="1" dirty="0"/>
          </a:p>
        </p:txBody>
      </p:sp>
      <p:sp>
        <p:nvSpPr>
          <p:cNvPr id="24" name="23 Rectángulo"/>
          <p:cNvSpPr/>
          <p:nvPr/>
        </p:nvSpPr>
        <p:spPr>
          <a:xfrm>
            <a:off x="3635896" y="620688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dirty="0" smtClean="0"/>
              <a:t>Armadura de Cuero    </a:t>
            </a:r>
            <a:r>
              <a:rPr lang="es-AR" b="1" dirty="0" smtClean="0"/>
              <a:t>-&gt;&lt;-</a:t>
            </a:r>
            <a:endParaRPr lang="es-AR" sz="1600" b="1" dirty="0" smtClean="0"/>
          </a:p>
          <a:p>
            <a:pPr algn="r"/>
            <a:r>
              <a:rPr lang="es-AR" sz="1400" dirty="0" smtClean="0"/>
              <a:t>[+2 DEF]   [-2 AGI]</a:t>
            </a:r>
            <a:endParaRPr lang="es-AR" sz="1400" b="1" dirty="0"/>
          </a:p>
        </p:txBody>
      </p:sp>
      <p:sp>
        <p:nvSpPr>
          <p:cNvPr id="26" name="25 Rectángulo"/>
          <p:cNvSpPr/>
          <p:nvPr/>
        </p:nvSpPr>
        <p:spPr>
          <a:xfrm>
            <a:off x="359024" y="5157192"/>
            <a:ext cx="23407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ENVENENADO -1hp/t</a:t>
            </a:r>
            <a:endParaRPr lang="es-AR" dirty="0"/>
          </a:p>
        </p:txBody>
      </p:sp>
      <p:sp>
        <p:nvSpPr>
          <p:cNvPr id="38" name="37 Rectángulo"/>
          <p:cNvSpPr/>
          <p:nvPr/>
        </p:nvSpPr>
        <p:spPr>
          <a:xfrm>
            <a:off x="107504" y="4797152"/>
            <a:ext cx="28438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ESTADOS[ 3 ]</a:t>
            </a:r>
            <a:endParaRPr lang="es-AR" dirty="0"/>
          </a:p>
        </p:txBody>
      </p:sp>
      <p:sp>
        <p:nvSpPr>
          <p:cNvPr id="39" name="38 Rectángulo"/>
          <p:cNvSpPr/>
          <p:nvPr/>
        </p:nvSpPr>
        <p:spPr>
          <a:xfrm>
            <a:off x="359024" y="5517232"/>
            <a:ext cx="23407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SIGILOSO</a:t>
            </a:r>
            <a:endParaRPr lang="es-AR" dirty="0"/>
          </a:p>
        </p:txBody>
      </p:sp>
      <p:sp>
        <p:nvSpPr>
          <p:cNvPr id="40" name="39 Rectángulo"/>
          <p:cNvSpPr/>
          <p:nvPr/>
        </p:nvSpPr>
        <p:spPr>
          <a:xfrm>
            <a:off x="359024" y="5877272"/>
            <a:ext cx="23407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BENDECIDO +1 </a:t>
            </a:r>
            <a:r>
              <a:rPr lang="es-AR" dirty="0" err="1" smtClean="0"/>
              <a:t>All</a:t>
            </a:r>
            <a:endParaRPr lang="es-AR" dirty="0"/>
          </a:p>
        </p:txBody>
      </p:sp>
      <p:sp>
        <p:nvSpPr>
          <p:cNvPr id="41" name="40 Rectángulo"/>
          <p:cNvSpPr/>
          <p:nvPr/>
        </p:nvSpPr>
        <p:spPr>
          <a:xfrm>
            <a:off x="359024" y="6237312"/>
            <a:ext cx="23407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APLACADO -1All</a:t>
            </a:r>
            <a:endParaRPr lang="es-AR" dirty="0"/>
          </a:p>
        </p:txBody>
      </p:sp>
      <p:sp>
        <p:nvSpPr>
          <p:cNvPr id="48" name="47 Rectángulo"/>
          <p:cNvSpPr/>
          <p:nvPr/>
        </p:nvSpPr>
        <p:spPr>
          <a:xfrm>
            <a:off x="3635896" y="1196752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dirty="0" smtClean="0"/>
              <a:t>HIERBA CURATIVA x3</a:t>
            </a:r>
            <a:endParaRPr lang="es-AR" sz="1600" b="1" dirty="0" smtClean="0"/>
          </a:p>
          <a:p>
            <a:pPr algn="r"/>
            <a:r>
              <a:rPr lang="es-AR" sz="1400" dirty="0" smtClean="0"/>
              <a:t>[+3 HP]</a:t>
            </a:r>
            <a:endParaRPr lang="es-AR" sz="1400" b="1" dirty="0"/>
          </a:p>
        </p:txBody>
      </p:sp>
      <p:sp>
        <p:nvSpPr>
          <p:cNvPr id="49" name="48 Rectángulo"/>
          <p:cNvSpPr/>
          <p:nvPr/>
        </p:nvSpPr>
        <p:spPr>
          <a:xfrm>
            <a:off x="6300192" y="1412776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sz="1000" b="1" dirty="0" smtClean="0"/>
              <a:t>Puedes llevarlas todas</a:t>
            </a:r>
            <a:endParaRPr lang="es-AR" sz="1000" b="1" dirty="0"/>
          </a:p>
        </p:txBody>
      </p:sp>
      <p:sp>
        <p:nvSpPr>
          <p:cNvPr id="50" name="49 Rectángulo"/>
          <p:cNvSpPr/>
          <p:nvPr/>
        </p:nvSpPr>
        <p:spPr>
          <a:xfrm>
            <a:off x="3419872" y="2348880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HABILIDADES</a:t>
            </a:r>
            <a:endParaRPr lang="es-AR" dirty="0"/>
          </a:p>
        </p:txBody>
      </p:sp>
      <p:sp>
        <p:nvSpPr>
          <p:cNvPr id="51" name="50 Rectángulo"/>
          <p:cNvSpPr/>
          <p:nvPr/>
        </p:nvSpPr>
        <p:spPr>
          <a:xfrm>
            <a:off x="3707904" y="2708920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Iniciativa </a:t>
            </a:r>
          </a:p>
          <a:p>
            <a:pPr algn="ctr"/>
            <a:r>
              <a:rPr lang="es-AR" sz="1200" dirty="0" smtClean="0"/>
              <a:t>Eres mas rápido en los combates</a:t>
            </a:r>
            <a:endParaRPr lang="es-AR" dirty="0"/>
          </a:p>
        </p:txBody>
      </p:sp>
      <p:sp>
        <p:nvSpPr>
          <p:cNvPr id="52" name="51 Rectángulo"/>
          <p:cNvSpPr/>
          <p:nvPr/>
        </p:nvSpPr>
        <p:spPr>
          <a:xfrm>
            <a:off x="3707904" y="3212976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Piel Pétrea</a:t>
            </a:r>
          </a:p>
          <a:p>
            <a:pPr algn="ctr"/>
            <a:r>
              <a:rPr lang="es-AR" sz="1200" dirty="0" smtClean="0"/>
              <a:t>Tienes +2 DEF pero -1 VEL</a:t>
            </a:r>
            <a:endParaRPr lang="es-AR" dirty="0"/>
          </a:p>
        </p:txBody>
      </p:sp>
      <p:sp>
        <p:nvSpPr>
          <p:cNvPr id="53" name="52 Rectángulo"/>
          <p:cNvSpPr/>
          <p:nvPr/>
        </p:nvSpPr>
        <p:spPr>
          <a:xfrm>
            <a:off x="3419872" y="4077072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ADQUIRIR HABILIDAD [+1]</a:t>
            </a:r>
            <a:endParaRPr lang="es-AR" dirty="0"/>
          </a:p>
        </p:txBody>
      </p:sp>
      <p:sp>
        <p:nvSpPr>
          <p:cNvPr id="54" name="53 Rectángulo"/>
          <p:cNvSpPr/>
          <p:nvPr/>
        </p:nvSpPr>
        <p:spPr>
          <a:xfrm>
            <a:off x="3707904" y="4437112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Iniciativa </a:t>
            </a:r>
          </a:p>
          <a:p>
            <a:pPr algn="ctr"/>
            <a:r>
              <a:rPr lang="es-AR" sz="1200" dirty="0" smtClean="0"/>
              <a:t>Eres mas rápido en los combates</a:t>
            </a:r>
            <a:endParaRPr lang="es-AR" dirty="0"/>
          </a:p>
        </p:txBody>
      </p:sp>
      <p:sp>
        <p:nvSpPr>
          <p:cNvPr id="55" name="54 Rectángulo"/>
          <p:cNvSpPr/>
          <p:nvPr/>
        </p:nvSpPr>
        <p:spPr>
          <a:xfrm>
            <a:off x="3707904" y="4941168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Piel Pétrea</a:t>
            </a:r>
          </a:p>
          <a:p>
            <a:pPr algn="ctr"/>
            <a:r>
              <a:rPr lang="es-AR" sz="1200" dirty="0" smtClean="0"/>
              <a:t>Tienes +2 DEF pero -1 VEL</a:t>
            </a:r>
            <a:endParaRPr lang="es-AR" dirty="0"/>
          </a:p>
        </p:txBody>
      </p:sp>
      <p:sp>
        <p:nvSpPr>
          <p:cNvPr id="11266" name="AutoShape 2" descr="Resultado de imagen para icono personaje  mediev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268" name="AutoShape 4" descr="Resultado de imagen para icono personaje  mediev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94608" y="116632"/>
            <a:ext cx="694608" cy="77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20688" y="234888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42 Rectángulo"/>
          <p:cNvSpPr/>
          <p:nvPr/>
        </p:nvSpPr>
        <p:spPr>
          <a:xfrm>
            <a:off x="6429388" y="2786058"/>
            <a:ext cx="114300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sz="1000" b="1" dirty="0" smtClean="0"/>
              <a:t>Hay habilidades, </a:t>
            </a:r>
          </a:p>
          <a:p>
            <a:pPr algn="r"/>
            <a:r>
              <a:rPr lang="es-AR" sz="1000" b="1" dirty="0" smtClean="0"/>
              <a:t>C: de combate</a:t>
            </a:r>
          </a:p>
          <a:p>
            <a:pPr algn="r"/>
            <a:r>
              <a:rPr lang="es-AR" sz="1000" b="1" dirty="0" smtClean="0"/>
              <a:t>P: pasivas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2643174" y="1785926"/>
            <a:ext cx="821158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Equip</a:t>
            </a:r>
            <a:endParaRPr lang="es-AR" b="1" dirty="0"/>
          </a:p>
        </p:txBody>
      </p:sp>
      <p:sp>
        <p:nvSpPr>
          <p:cNvPr id="11266" name="AutoShape 2" descr="Resultado de imagen para icono personaje  medieval"/>
          <p:cNvSpPr>
            <a:spLocks noChangeAspect="1" noChangeArrowheads="1"/>
          </p:cNvSpPr>
          <p:nvPr/>
        </p:nvSpPr>
        <p:spPr bwMode="auto">
          <a:xfrm>
            <a:off x="102117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268" name="AutoShape 4" descr="Resultado de imagen para icono personaje  medieval"/>
          <p:cNvSpPr>
            <a:spLocks noChangeAspect="1" noChangeArrowheads="1"/>
          </p:cNvSpPr>
          <p:nvPr/>
        </p:nvSpPr>
        <p:spPr bwMode="auto">
          <a:xfrm>
            <a:off x="102117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2" name="41 Rectángulo"/>
          <p:cNvSpPr/>
          <p:nvPr/>
        </p:nvSpPr>
        <p:spPr>
          <a:xfrm>
            <a:off x="3465090" y="1785926"/>
            <a:ext cx="821158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Items</a:t>
            </a:r>
            <a:endParaRPr lang="es-AR" b="1" dirty="0"/>
          </a:p>
        </p:txBody>
      </p:sp>
      <p:sp>
        <p:nvSpPr>
          <p:cNvPr id="44" name="43 Rectángulo"/>
          <p:cNvSpPr/>
          <p:nvPr/>
        </p:nvSpPr>
        <p:spPr>
          <a:xfrm>
            <a:off x="4286248" y="1785926"/>
            <a:ext cx="821158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Habs</a:t>
            </a:r>
            <a:endParaRPr lang="es-AR" b="1" dirty="0"/>
          </a:p>
        </p:txBody>
      </p:sp>
      <p:sp>
        <p:nvSpPr>
          <p:cNvPr id="45" name="44 Rectángulo"/>
          <p:cNvSpPr/>
          <p:nvPr/>
        </p:nvSpPr>
        <p:spPr>
          <a:xfrm>
            <a:off x="5072066" y="1785926"/>
            <a:ext cx="821158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Conj</a:t>
            </a:r>
            <a:endParaRPr lang="es-AR" b="1" dirty="0"/>
          </a:p>
        </p:txBody>
      </p:sp>
      <p:sp>
        <p:nvSpPr>
          <p:cNvPr id="46" name="45 Rectángulo"/>
          <p:cNvSpPr/>
          <p:nvPr/>
        </p:nvSpPr>
        <p:spPr>
          <a:xfrm>
            <a:off x="5893982" y="1785926"/>
            <a:ext cx="821158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Stats</a:t>
            </a:r>
            <a:endParaRPr lang="es-AR" b="1" dirty="0"/>
          </a:p>
        </p:txBody>
      </p:sp>
      <p:sp>
        <p:nvSpPr>
          <p:cNvPr id="47" name="46 Rectángulo"/>
          <p:cNvSpPr/>
          <p:nvPr/>
        </p:nvSpPr>
        <p:spPr>
          <a:xfrm>
            <a:off x="4071934" y="5643578"/>
            <a:ext cx="235745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Recoger </a:t>
            </a:r>
            <a:r>
              <a:rPr lang="es-AR" b="1" dirty="0" err="1" smtClean="0"/>
              <a:t>Items</a:t>
            </a:r>
            <a:endParaRPr lang="es-AR" b="1" dirty="0"/>
          </a:p>
        </p:txBody>
      </p:sp>
      <p:sp>
        <p:nvSpPr>
          <p:cNvPr id="56" name="55 Rectángulo"/>
          <p:cNvSpPr/>
          <p:nvPr/>
        </p:nvSpPr>
        <p:spPr>
          <a:xfrm>
            <a:off x="6500826" y="5643578"/>
            <a:ext cx="235745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Mejorar Habilidades</a:t>
            </a:r>
            <a:endParaRPr lang="es-AR" b="1" dirty="0"/>
          </a:p>
        </p:txBody>
      </p:sp>
      <p:sp>
        <p:nvSpPr>
          <p:cNvPr id="57" name="56 Rectángulo"/>
          <p:cNvSpPr/>
          <p:nvPr/>
        </p:nvSpPr>
        <p:spPr>
          <a:xfrm>
            <a:off x="6500826" y="6143644"/>
            <a:ext cx="235745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Mejorar Conjuros</a:t>
            </a:r>
            <a:endParaRPr lang="es-AR" b="1" dirty="0"/>
          </a:p>
        </p:txBody>
      </p:sp>
      <p:sp>
        <p:nvSpPr>
          <p:cNvPr id="58" name="57 Rectángulo"/>
          <p:cNvSpPr/>
          <p:nvPr/>
        </p:nvSpPr>
        <p:spPr>
          <a:xfrm>
            <a:off x="4071934" y="6143644"/>
            <a:ext cx="235745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Mejorar Atributos</a:t>
            </a:r>
            <a:endParaRPr lang="es-AR" b="1" dirty="0"/>
          </a:p>
        </p:txBody>
      </p:sp>
      <p:sp>
        <p:nvSpPr>
          <p:cNvPr id="59" name="58 Rectángulo"/>
          <p:cNvSpPr/>
          <p:nvPr/>
        </p:nvSpPr>
        <p:spPr>
          <a:xfrm>
            <a:off x="6751238" y="1785926"/>
            <a:ext cx="821158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Opc</a:t>
            </a:r>
            <a:endParaRPr lang="es-AR" b="1" dirty="0"/>
          </a:p>
        </p:txBody>
      </p:sp>
      <p:sp>
        <p:nvSpPr>
          <p:cNvPr id="60" name="59 Rectángulo"/>
          <p:cNvSpPr/>
          <p:nvPr/>
        </p:nvSpPr>
        <p:spPr>
          <a:xfrm>
            <a:off x="928662" y="78830"/>
            <a:ext cx="2357454" cy="2857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HP</a:t>
            </a:r>
            <a:endParaRPr lang="es-AR" b="1" dirty="0"/>
          </a:p>
        </p:txBody>
      </p:sp>
      <p:sp>
        <p:nvSpPr>
          <p:cNvPr id="61" name="60 Rectángulo"/>
          <p:cNvSpPr/>
          <p:nvPr/>
        </p:nvSpPr>
        <p:spPr>
          <a:xfrm>
            <a:off x="928662" y="435996"/>
            <a:ext cx="1857356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PP</a:t>
            </a:r>
            <a:endParaRPr lang="es-AR" b="1" dirty="0"/>
          </a:p>
        </p:txBody>
      </p:sp>
      <p:sp>
        <p:nvSpPr>
          <p:cNvPr id="62" name="61 Rectángulo"/>
          <p:cNvSpPr/>
          <p:nvPr/>
        </p:nvSpPr>
        <p:spPr>
          <a:xfrm>
            <a:off x="63064" y="857232"/>
            <a:ext cx="150016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600" dirty="0" smtClean="0"/>
              <a:t>Envenenado 5</a:t>
            </a:r>
          </a:p>
          <a:p>
            <a:r>
              <a:rPr lang="es-AR" sz="1600" dirty="0" smtClean="0"/>
              <a:t>Sigiloso</a:t>
            </a:r>
            <a:r>
              <a:rPr lang="es-AR" sz="1600" dirty="0"/>
              <a:t> </a:t>
            </a:r>
            <a:r>
              <a:rPr lang="es-AR" sz="1600" dirty="0" smtClean="0"/>
              <a:t>2</a:t>
            </a:r>
          </a:p>
          <a:p>
            <a:r>
              <a:rPr lang="es-AR" sz="1600" dirty="0" smtClean="0"/>
              <a:t>Bendecido 1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3929058" y="5286388"/>
            <a:ext cx="5072098" cy="2857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b="1" dirty="0" err="1" smtClean="0"/>
              <a:t>Menues</a:t>
            </a:r>
            <a:r>
              <a:rPr lang="es-AR" sz="2000" b="1" dirty="0" smtClean="0"/>
              <a:t> Situacionales</a:t>
            </a:r>
            <a:endParaRPr lang="es-AR" sz="2000" b="1" dirty="0"/>
          </a:p>
        </p:txBody>
      </p:sp>
      <p:sp>
        <p:nvSpPr>
          <p:cNvPr id="65" name="64 Rectángulo"/>
          <p:cNvSpPr/>
          <p:nvPr/>
        </p:nvSpPr>
        <p:spPr>
          <a:xfrm>
            <a:off x="2500298" y="1428736"/>
            <a:ext cx="5214974" cy="2857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b="1" dirty="0" err="1" smtClean="0"/>
              <a:t>Menu</a:t>
            </a:r>
            <a:r>
              <a:rPr lang="es-AR" sz="2000" b="1" dirty="0" smtClean="0"/>
              <a:t> del Jugador</a:t>
            </a:r>
            <a:endParaRPr lang="es-AR" sz="2000" b="1" dirty="0"/>
          </a:p>
        </p:txBody>
      </p:sp>
      <p:sp>
        <p:nvSpPr>
          <p:cNvPr id="66" name="65 Rectángulo"/>
          <p:cNvSpPr/>
          <p:nvPr/>
        </p:nvSpPr>
        <p:spPr>
          <a:xfrm>
            <a:off x="428596" y="2500306"/>
            <a:ext cx="1428760" cy="1500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s-AR" dirty="0" smtClean="0"/>
              <a:t>Espada</a:t>
            </a:r>
          </a:p>
          <a:p>
            <a:pPr>
              <a:buFontTx/>
              <a:buChar char="-"/>
            </a:pPr>
            <a:r>
              <a:rPr lang="es-AR" dirty="0" smtClean="0"/>
              <a:t>Escudo</a:t>
            </a:r>
          </a:p>
          <a:p>
            <a:pPr>
              <a:buFontTx/>
              <a:buChar char="-"/>
            </a:pPr>
            <a:r>
              <a:rPr lang="es-AR" dirty="0" smtClean="0"/>
              <a:t>Armadura</a:t>
            </a:r>
          </a:p>
          <a:p>
            <a:pPr>
              <a:buFontTx/>
              <a:buChar char="-"/>
            </a:pPr>
            <a:r>
              <a:rPr lang="es-AR" dirty="0" err="1" smtClean="0"/>
              <a:t>Baston</a:t>
            </a:r>
            <a:endParaRPr lang="es-AR" dirty="0" smtClean="0"/>
          </a:p>
          <a:p>
            <a:pPr>
              <a:buFontTx/>
              <a:buChar char="-"/>
            </a:pPr>
            <a:r>
              <a:rPr lang="es-AR" dirty="0" smtClean="0"/>
              <a:t>Anillo</a:t>
            </a:r>
            <a:endParaRPr lang="es-AR" dirty="0"/>
          </a:p>
        </p:txBody>
      </p:sp>
      <p:sp>
        <p:nvSpPr>
          <p:cNvPr id="67" name="66 Rectángulo"/>
          <p:cNvSpPr/>
          <p:nvPr/>
        </p:nvSpPr>
        <p:spPr>
          <a:xfrm>
            <a:off x="2000232" y="3071810"/>
            <a:ext cx="1428760" cy="1500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s-AR" dirty="0" smtClean="0"/>
              <a:t>Manzana</a:t>
            </a:r>
          </a:p>
          <a:p>
            <a:pPr>
              <a:buFontTx/>
              <a:buChar char="-"/>
            </a:pPr>
            <a:r>
              <a:rPr lang="es-AR" dirty="0" smtClean="0"/>
              <a:t>Poción</a:t>
            </a:r>
          </a:p>
          <a:p>
            <a:pPr>
              <a:buFontTx/>
              <a:buChar char="-"/>
            </a:pPr>
            <a:r>
              <a:rPr lang="es-AR" dirty="0" smtClean="0"/>
              <a:t>Carne</a:t>
            </a:r>
          </a:p>
          <a:p>
            <a:pPr>
              <a:buFontTx/>
              <a:buChar char="-"/>
            </a:pPr>
            <a:r>
              <a:rPr lang="es-AR" dirty="0" err="1" smtClean="0"/>
              <a:t>Athelas</a:t>
            </a:r>
            <a:endParaRPr lang="es-AR" dirty="0" smtClean="0"/>
          </a:p>
          <a:p>
            <a:pPr>
              <a:buFontTx/>
              <a:buChar char="-"/>
            </a:pPr>
            <a:r>
              <a:rPr lang="es-AR" dirty="0" err="1" smtClean="0"/>
              <a:t>Simbelmyne</a:t>
            </a:r>
            <a:endParaRPr lang="es-AR" dirty="0"/>
          </a:p>
        </p:txBody>
      </p:sp>
      <p:sp>
        <p:nvSpPr>
          <p:cNvPr id="68" name="67 Rectángulo"/>
          <p:cNvSpPr/>
          <p:nvPr/>
        </p:nvSpPr>
        <p:spPr>
          <a:xfrm>
            <a:off x="3643306" y="2928934"/>
            <a:ext cx="2143140" cy="128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s-AR" dirty="0" err="1" smtClean="0"/>
              <a:t>Berserker</a:t>
            </a:r>
            <a:r>
              <a:rPr lang="es-AR" dirty="0" smtClean="0"/>
              <a:t> I</a:t>
            </a:r>
          </a:p>
          <a:p>
            <a:pPr>
              <a:buFontTx/>
              <a:buChar char="-"/>
            </a:pPr>
            <a:r>
              <a:rPr lang="es-AR" dirty="0" smtClean="0"/>
              <a:t>Tiro con arco II</a:t>
            </a:r>
          </a:p>
          <a:p>
            <a:pPr>
              <a:buFontTx/>
              <a:buChar char="-"/>
            </a:pPr>
            <a:r>
              <a:rPr lang="es-AR" dirty="0" err="1" smtClean="0"/>
              <a:t>Sigilio</a:t>
            </a:r>
            <a:r>
              <a:rPr lang="es-AR" dirty="0" smtClean="0"/>
              <a:t> IV</a:t>
            </a:r>
          </a:p>
          <a:p>
            <a:pPr>
              <a:buFontTx/>
              <a:buChar char="-"/>
            </a:pPr>
            <a:r>
              <a:rPr lang="es-AR" dirty="0" smtClean="0"/>
              <a:t>Abrir Cerraduras VI</a:t>
            </a:r>
            <a:endParaRPr lang="es-AR" dirty="0"/>
          </a:p>
        </p:txBody>
      </p:sp>
      <p:sp>
        <p:nvSpPr>
          <p:cNvPr id="69" name="68 Rectángulo"/>
          <p:cNvSpPr/>
          <p:nvPr/>
        </p:nvSpPr>
        <p:spPr>
          <a:xfrm>
            <a:off x="6143636" y="2786058"/>
            <a:ext cx="2143140" cy="1428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s-AR" dirty="0" smtClean="0"/>
              <a:t>Curar</a:t>
            </a:r>
          </a:p>
          <a:p>
            <a:pPr>
              <a:buFontTx/>
              <a:buChar char="-"/>
            </a:pPr>
            <a:r>
              <a:rPr lang="es-AR" dirty="0" smtClean="0"/>
              <a:t>Bola de Fuego</a:t>
            </a:r>
          </a:p>
          <a:p>
            <a:pPr>
              <a:buFontTx/>
              <a:buChar char="-"/>
            </a:pPr>
            <a:r>
              <a:rPr lang="es-AR" dirty="0" smtClean="0"/>
              <a:t>Descarga </a:t>
            </a:r>
            <a:r>
              <a:rPr lang="es-AR" dirty="0" err="1" smtClean="0"/>
              <a:t>Electrica</a:t>
            </a:r>
            <a:endParaRPr lang="es-AR" dirty="0" smtClean="0"/>
          </a:p>
          <a:p>
            <a:pPr>
              <a:buFontTx/>
              <a:buChar char="-"/>
            </a:pPr>
            <a:r>
              <a:rPr lang="es-AR" dirty="0" err="1" smtClean="0"/>
              <a:t>Teletransportar</a:t>
            </a:r>
            <a:endParaRPr lang="es-AR" dirty="0" smtClean="0"/>
          </a:p>
          <a:p>
            <a:pPr>
              <a:buFontTx/>
              <a:buChar char="-"/>
            </a:pPr>
            <a:r>
              <a:rPr lang="es-AR" dirty="0" smtClean="0"/>
              <a:t>Luz de Luna</a:t>
            </a:r>
            <a:endParaRPr lang="es-AR" dirty="0"/>
          </a:p>
        </p:txBody>
      </p:sp>
      <p:cxnSp>
        <p:nvCxnSpPr>
          <p:cNvPr id="24" name="23 Conector curvado"/>
          <p:cNvCxnSpPr>
            <a:stCxn id="20" idx="2"/>
            <a:endCxn id="66" idx="0"/>
          </p:cNvCxnSpPr>
          <p:nvPr/>
        </p:nvCxnSpPr>
        <p:spPr>
          <a:xfrm rot="5400000">
            <a:off x="1955489" y="1402042"/>
            <a:ext cx="285752" cy="1910777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curvado"/>
          <p:cNvCxnSpPr>
            <a:stCxn id="42" idx="2"/>
            <a:endCxn id="67" idx="0"/>
          </p:cNvCxnSpPr>
          <p:nvPr/>
        </p:nvCxnSpPr>
        <p:spPr>
          <a:xfrm rot="5400000">
            <a:off x="2866513" y="2062654"/>
            <a:ext cx="857256" cy="1161057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curvado"/>
          <p:cNvCxnSpPr>
            <a:stCxn id="44" idx="2"/>
            <a:endCxn id="68" idx="0"/>
          </p:cNvCxnSpPr>
          <p:nvPr/>
        </p:nvCxnSpPr>
        <p:spPr>
          <a:xfrm rot="16200000" flipH="1">
            <a:off x="4348661" y="2562719"/>
            <a:ext cx="714380" cy="18049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curvado"/>
          <p:cNvCxnSpPr>
            <a:stCxn id="45" idx="2"/>
            <a:endCxn id="69" idx="0"/>
          </p:cNvCxnSpPr>
          <p:nvPr/>
        </p:nvCxnSpPr>
        <p:spPr>
          <a:xfrm rot="16200000" flipH="1">
            <a:off x="6063173" y="1634025"/>
            <a:ext cx="571504" cy="173256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71438" y="71438"/>
            <a:ext cx="785786" cy="6429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600" dirty="0" smtClean="0"/>
          </a:p>
        </p:txBody>
      </p:sp>
      <p:sp>
        <p:nvSpPr>
          <p:cNvPr id="36" name="35 Rectángulo"/>
          <p:cNvSpPr/>
          <p:nvPr/>
        </p:nvSpPr>
        <p:spPr>
          <a:xfrm>
            <a:off x="357158" y="428604"/>
            <a:ext cx="500066" cy="2857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EXP</a:t>
            </a:r>
            <a:endParaRPr lang="es-AR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209</Words>
  <Application>Microsoft Office PowerPoint</Application>
  <PresentationFormat>Presentación en pantalla (4:3)</PresentationFormat>
  <Paragraphs>82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Compu</dc:creator>
  <cp:lastModifiedBy>Usuario</cp:lastModifiedBy>
  <cp:revision>8</cp:revision>
  <dcterms:created xsi:type="dcterms:W3CDTF">2019-11-29T22:18:57Z</dcterms:created>
  <dcterms:modified xsi:type="dcterms:W3CDTF">2020-01-07T14:12:21Z</dcterms:modified>
</cp:coreProperties>
</file>