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16/01/2020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16/01/2020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16/01/2020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16/01/2020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16/01/2020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16/01/2020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16/01/2020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16/01/2020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16/01/2020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16/01/2020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2725-CFE0-42C9-A376-3186DBA0576B}" type="datetimeFigureOut">
              <a:rPr lang="es-AR" smtClean="0"/>
              <a:pPr/>
              <a:t>16/01/2020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2725-CFE0-42C9-A376-3186DBA0576B}" type="datetimeFigureOut">
              <a:rPr lang="es-AR" smtClean="0"/>
              <a:pPr/>
              <a:t>16/01/2020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507A-89A4-403C-B25D-71F0E98B51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31032" y="62068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FUERZA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799184" y="62068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18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2231232" y="62068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&gt;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31032" y="98072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ASTUCIA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1799184" y="98072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18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2231232" y="98072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&gt;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31032" y="134076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DUREZA</a:t>
            </a:r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1799184" y="134076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18</a:t>
            </a:r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2231232" y="134076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&gt;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31032" y="170080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ESENCIA</a:t>
            </a: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1799184" y="170080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18</a:t>
            </a:r>
            <a:endParaRPr lang="es-AR" dirty="0"/>
          </a:p>
        </p:txBody>
      </p:sp>
      <p:sp>
        <p:nvSpPr>
          <p:cNvPr id="15" name="14 Rectángulo"/>
          <p:cNvSpPr/>
          <p:nvPr/>
        </p:nvSpPr>
        <p:spPr>
          <a:xfrm>
            <a:off x="2231232" y="170080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&gt;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51520" y="2708920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Armadura de Cuero    </a:t>
            </a:r>
            <a:r>
              <a:rPr lang="es-AR" b="1" dirty="0" smtClean="0"/>
              <a:t>EQ</a:t>
            </a:r>
            <a:endParaRPr lang="es-AR" sz="1600" b="1" dirty="0" smtClean="0"/>
          </a:p>
          <a:p>
            <a:pPr algn="r"/>
            <a:r>
              <a:rPr lang="es-AR" sz="1400" dirty="0" smtClean="0"/>
              <a:t>[+2 DEF]   [-2 AGI]</a:t>
            </a:r>
            <a:endParaRPr lang="es-AR" sz="1400" b="1" dirty="0"/>
          </a:p>
        </p:txBody>
      </p:sp>
      <p:sp>
        <p:nvSpPr>
          <p:cNvPr id="17" name="16 Rectángulo"/>
          <p:cNvSpPr/>
          <p:nvPr/>
        </p:nvSpPr>
        <p:spPr>
          <a:xfrm>
            <a:off x="251520" y="3284984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Hacha de Guerra</a:t>
            </a:r>
            <a:endParaRPr lang="es-AR" sz="1600" b="1" dirty="0" smtClean="0"/>
          </a:p>
          <a:p>
            <a:pPr algn="r"/>
            <a:r>
              <a:rPr lang="es-AR" sz="1400" dirty="0" smtClean="0"/>
              <a:t>[+2 ATK]   [-2 MAG]</a:t>
            </a:r>
            <a:endParaRPr lang="es-AR" sz="1400" b="1" dirty="0"/>
          </a:p>
        </p:txBody>
      </p:sp>
      <p:sp>
        <p:nvSpPr>
          <p:cNvPr id="18" name="17 Rectángulo"/>
          <p:cNvSpPr/>
          <p:nvPr/>
        </p:nvSpPr>
        <p:spPr>
          <a:xfrm>
            <a:off x="251520" y="3861048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Espada Mágica    </a:t>
            </a:r>
            <a:r>
              <a:rPr lang="es-AR" b="1" dirty="0" smtClean="0"/>
              <a:t>EQ</a:t>
            </a:r>
            <a:endParaRPr lang="es-AR" sz="1600" b="1" dirty="0" smtClean="0"/>
          </a:p>
          <a:p>
            <a:pPr algn="r"/>
            <a:r>
              <a:rPr lang="es-AR" sz="1400" dirty="0" smtClean="0"/>
              <a:t>[+1 ATK]   [+1 MAG]</a:t>
            </a:r>
            <a:endParaRPr lang="es-AR" sz="1400" b="1" dirty="0"/>
          </a:p>
        </p:txBody>
      </p:sp>
      <p:sp>
        <p:nvSpPr>
          <p:cNvPr id="20" name="19 Rectángulo"/>
          <p:cNvSpPr/>
          <p:nvPr/>
        </p:nvSpPr>
        <p:spPr>
          <a:xfrm>
            <a:off x="107504" y="2348880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EQUIPAMIENTO 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179512" y="260648"/>
            <a:ext cx="28438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PERSONAJE [+3]</a:t>
            </a:r>
            <a:endParaRPr lang="es-AR" dirty="0"/>
          </a:p>
        </p:txBody>
      </p:sp>
      <p:sp>
        <p:nvSpPr>
          <p:cNvPr id="22" name="21 Rectángulo"/>
          <p:cNvSpPr/>
          <p:nvPr/>
        </p:nvSpPr>
        <p:spPr>
          <a:xfrm>
            <a:off x="3491880" y="260648"/>
            <a:ext cx="28438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RECOGER OBJETOS</a:t>
            </a:r>
            <a:endParaRPr lang="es-AR" dirty="0"/>
          </a:p>
        </p:txBody>
      </p:sp>
      <p:sp>
        <p:nvSpPr>
          <p:cNvPr id="23" name="22 Rectángulo"/>
          <p:cNvSpPr/>
          <p:nvPr/>
        </p:nvSpPr>
        <p:spPr>
          <a:xfrm>
            <a:off x="6300192" y="69269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sz="1000" b="1" dirty="0" smtClean="0"/>
              <a:t>Si ya </a:t>
            </a:r>
            <a:r>
              <a:rPr lang="es-AR" sz="1000" b="1" dirty="0" err="1" smtClean="0"/>
              <a:t>tenes</a:t>
            </a:r>
            <a:r>
              <a:rPr lang="es-AR" sz="1000" b="1" dirty="0" smtClean="0"/>
              <a:t> armadura se cambia x la que </a:t>
            </a:r>
            <a:r>
              <a:rPr lang="es-AR" sz="1000" b="1" dirty="0" err="1" smtClean="0"/>
              <a:t>tenes</a:t>
            </a:r>
            <a:endParaRPr lang="es-AR" sz="1000" b="1" dirty="0"/>
          </a:p>
        </p:txBody>
      </p:sp>
      <p:sp>
        <p:nvSpPr>
          <p:cNvPr id="24" name="23 Rectángulo"/>
          <p:cNvSpPr/>
          <p:nvPr/>
        </p:nvSpPr>
        <p:spPr>
          <a:xfrm>
            <a:off x="3635896" y="620688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Armadura de Cuero    </a:t>
            </a:r>
            <a:r>
              <a:rPr lang="es-AR" b="1" dirty="0" smtClean="0"/>
              <a:t>-&gt;&lt;-</a:t>
            </a:r>
            <a:endParaRPr lang="es-AR" sz="1600" b="1" dirty="0" smtClean="0"/>
          </a:p>
          <a:p>
            <a:pPr algn="r"/>
            <a:r>
              <a:rPr lang="es-AR" sz="1400" dirty="0" smtClean="0"/>
              <a:t>[+2 DEF]   [-2 AGI]</a:t>
            </a:r>
            <a:endParaRPr lang="es-AR" sz="1400" b="1" dirty="0"/>
          </a:p>
        </p:txBody>
      </p:sp>
      <p:sp>
        <p:nvSpPr>
          <p:cNvPr id="26" name="25 Rectángulo"/>
          <p:cNvSpPr/>
          <p:nvPr/>
        </p:nvSpPr>
        <p:spPr>
          <a:xfrm>
            <a:off x="359024" y="5157192"/>
            <a:ext cx="23407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ENVENENADO -1hp/t</a:t>
            </a:r>
            <a:endParaRPr lang="es-AR" dirty="0"/>
          </a:p>
        </p:txBody>
      </p:sp>
      <p:sp>
        <p:nvSpPr>
          <p:cNvPr id="38" name="37 Rectángulo"/>
          <p:cNvSpPr/>
          <p:nvPr/>
        </p:nvSpPr>
        <p:spPr>
          <a:xfrm>
            <a:off x="107504" y="4797152"/>
            <a:ext cx="28438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ESTADOS[ 3 ]</a:t>
            </a:r>
            <a:endParaRPr lang="es-AR" dirty="0"/>
          </a:p>
        </p:txBody>
      </p:sp>
      <p:sp>
        <p:nvSpPr>
          <p:cNvPr id="39" name="38 Rectángulo"/>
          <p:cNvSpPr/>
          <p:nvPr/>
        </p:nvSpPr>
        <p:spPr>
          <a:xfrm>
            <a:off x="359024" y="5517232"/>
            <a:ext cx="23407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SIGILOSO</a:t>
            </a:r>
            <a:endParaRPr lang="es-AR" dirty="0"/>
          </a:p>
        </p:txBody>
      </p:sp>
      <p:sp>
        <p:nvSpPr>
          <p:cNvPr id="40" name="39 Rectángulo"/>
          <p:cNvSpPr/>
          <p:nvPr/>
        </p:nvSpPr>
        <p:spPr>
          <a:xfrm>
            <a:off x="359024" y="5877272"/>
            <a:ext cx="23407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BENDECIDO +1 </a:t>
            </a:r>
            <a:r>
              <a:rPr lang="es-AR" dirty="0" err="1" smtClean="0"/>
              <a:t>All</a:t>
            </a:r>
            <a:endParaRPr lang="es-AR" dirty="0"/>
          </a:p>
        </p:txBody>
      </p:sp>
      <p:sp>
        <p:nvSpPr>
          <p:cNvPr id="41" name="40 Rectángulo"/>
          <p:cNvSpPr/>
          <p:nvPr/>
        </p:nvSpPr>
        <p:spPr>
          <a:xfrm>
            <a:off x="359024" y="6237312"/>
            <a:ext cx="23407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APLACADO -1All</a:t>
            </a:r>
            <a:endParaRPr lang="es-AR" dirty="0"/>
          </a:p>
        </p:txBody>
      </p:sp>
      <p:sp>
        <p:nvSpPr>
          <p:cNvPr id="48" name="47 Rectángulo"/>
          <p:cNvSpPr/>
          <p:nvPr/>
        </p:nvSpPr>
        <p:spPr>
          <a:xfrm>
            <a:off x="3635896" y="1196752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dirty="0" smtClean="0"/>
              <a:t>HIERBA CURATIVA x3</a:t>
            </a:r>
            <a:endParaRPr lang="es-AR" sz="1600" b="1" dirty="0" smtClean="0"/>
          </a:p>
          <a:p>
            <a:pPr algn="r"/>
            <a:r>
              <a:rPr lang="es-AR" sz="1400" dirty="0" smtClean="0"/>
              <a:t>[+3 HP]</a:t>
            </a:r>
            <a:endParaRPr lang="es-AR" sz="1400" b="1" dirty="0"/>
          </a:p>
        </p:txBody>
      </p:sp>
      <p:sp>
        <p:nvSpPr>
          <p:cNvPr id="49" name="48 Rectángulo"/>
          <p:cNvSpPr/>
          <p:nvPr/>
        </p:nvSpPr>
        <p:spPr>
          <a:xfrm>
            <a:off x="6300192" y="1412776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sz="1000" b="1" dirty="0" smtClean="0"/>
              <a:t>Puedes llevarlas todas</a:t>
            </a:r>
            <a:endParaRPr lang="es-AR" sz="1000" b="1" dirty="0"/>
          </a:p>
        </p:txBody>
      </p:sp>
      <p:sp>
        <p:nvSpPr>
          <p:cNvPr id="50" name="49 Rectángulo"/>
          <p:cNvSpPr/>
          <p:nvPr/>
        </p:nvSpPr>
        <p:spPr>
          <a:xfrm>
            <a:off x="3419872" y="2348880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HABILIDADES</a:t>
            </a:r>
            <a:endParaRPr lang="es-AR" dirty="0"/>
          </a:p>
        </p:txBody>
      </p:sp>
      <p:sp>
        <p:nvSpPr>
          <p:cNvPr id="51" name="50 Rectángulo"/>
          <p:cNvSpPr/>
          <p:nvPr/>
        </p:nvSpPr>
        <p:spPr>
          <a:xfrm>
            <a:off x="3707904" y="2708920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Iniciativa </a:t>
            </a:r>
          </a:p>
          <a:p>
            <a:pPr algn="ctr"/>
            <a:r>
              <a:rPr lang="es-AR" sz="1200" dirty="0" smtClean="0"/>
              <a:t>Eres mas rápido en los combates</a:t>
            </a:r>
            <a:endParaRPr lang="es-AR" dirty="0"/>
          </a:p>
        </p:txBody>
      </p:sp>
      <p:sp>
        <p:nvSpPr>
          <p:cNvPr id="52" name="51 Rectángulo"/>
          <p:cNvSpPr/>
          <p:nvPr/>
        </p:nvSpPr>
        <p:spPr>
          <a:xfrm>
            <a:off x="3707904" y="3212976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Piel Pétrea</a:t>
            </a:r>
          </a:p>
          <a:p>
            <a:pPr algn="ctr"/>
            <a:r>
              <a:rPr lang="es-AR" sz="1200" dirty="0" smtClean="0"/>
              <a:t>Tienes +2 DEF pero -1 VEL</a:t>
            </a:r>
            <a:endParaRPr lang="es-AR" dirty="0"/>
          </a:p>
        </p:txBody>
      </p:sp>
      <p:sp>
        <p:nvSpPr>
          <p:cNvPr id="53" name="52 Rectángulo"/>
          <p:cNvSpPr/>
          <p:nvPr/>
        </p:nvSpPr>
        <p:spPr>
          <a:xfrm>
            <a:off x="3419872" y="4077072"/>
            <a:ext cx="28803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ADQUIRIR HABILIDAD [+1]</a:t>
            </a:r>
            <a:endParaRPr lang="es-AR" dirty="0"/>
          </a:p>
        </p:txBody>
      </p:sp>
      <p:sp>
        <p:nvSpPr>
          <p:cNvPr id="54" name="53 Rectángulo"/>
          <p:cNvSpPr/>
          <p:nvPr/>
        </p:nvSpPr>
        <p:spPr>
          <a:xfrm>
            <a:off x="3707904" y="4437112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Iniciativa </a:t>
            </a:r>
          </a:p>
          <a:p>
            <a:pPr algn="ctr"/>
            <a:r>
              <a:rPr lang="es-AR" sz="1200" dirty="0" smtClean="0"/>
              <a:t>Eres mas rápido en los combates</a:t>
            </a:r>
            <a:endParaRPr lang="es-AR" dirty="0"/>
          </a:p>
        </p:txBody>
      </p:sp>
      <p:sp>
        <p:nvSpPr>
          <p:cNvPr id="55" name="54 Rectángulo"/>
          <p:cNvSpPr/>
          <p:nvPr/>
        </p:nvSpPr>
        <p:spPr>
          <a:xfrm>
            <a:off x="3707904" y="4941168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Piel Pétrea</a:t>
            </a:r>
          </a:p>
          <a:p>
            <a:pPr algn="ctr"/>
            <a:r>
              <a:rPr lang="es-AR" sz="1200" dirty="0" smtClean="0"/>
              <a:t>Tienes +2 DEF pero -1 VEL</a:t>
            </a:r>
            <a:endParaRPr lang="es-AR" dirty="0"/>
          </a:p>
        </p:txBody>
      </p:sp>
      <p:sp>
        <p:nvSpPr>
          <p:cNvPr id="11266" name="AutoShape 2" descr="Resultado de imagen para icono personaje  mediev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268" name="AutoShape 4" descr="Resultado de imagen para icono personaje  mediev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94608" y="116632"/>
            <a:ext cx="694608" cy="77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20688" y="234888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42 Rectángulo"/>
          <p:cNvSpPr/>
          <p:nvPr/>
        </p:nvSpPr>
        <p:spPr>
          <a:xfrm>
            <a:off x="6732240" y="1772816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sz="1000" b="1" dirty="0" smtClean="0"/>
              <a:t>Hay habilidades, </a:t>
            </a:r>
          </a:p>
          <a:p>
            <a:pPr algn="r"/>
            <a:r>
              <a:rPr lang="es-AR" sz="1000" b="1" dirty="0" smtClean="0"/>
              <a:t>C: de combate</a:t>
            </a:r>
          </a:p>
          <a:p>
            <a:pPr algn="r"/>
            <a:r>
              <a:rPr lang="es-AR" sz="1000" b="1" dirty="0" smtClean="0"/>
              <a:t>P: pasivas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2852936"/>
            <a:ext cx="438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405511"/>
            <a:ext cx="30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5557639"/>
            <a:ext cx="533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43 Rectángulo"/>
          <p:cNvSpPr/>
          <p:nvPr/>
        </p:nvSpPr>
        <p:spPr>
          <a:xfrm>
            <a:off x="7236296" y="2893343"/>
            <a:ext cx="1008112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ataque</a:t>
            </a:r>
            <a:endParaRPr lang="es-AR" dirty="0"/>
          </a:p>
        </p:txBody>
      </p:sp>
      <p:sp>
        <p:nvSpPr>
          <p:cNvPr id="45" name="44 Rectángulo"/>
          <p:cNvSpPr/>
          <p:nvPr/>
        </p:nvSpPr>
        <p:spPr>
          <a:xfrm>
            <a:off x="7236296" y="3253383"/>
            <a:ext cx="1008112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defensa</a:t>
            </a:r>
            <a:endParaRPr lang="es-AR" dirty="0"/>
          </a:p>
        </p:txBody>
      </p:sp>
      <p:sp>
        <p:nvSpPr>
          <p:cNvPr id="46" name="45 Rectángulo"/>
          <p:cNvSpPr/>
          <p:nvPr/>
        </p:nvSpPr>
        <p:spPr>
          <a:xfrm>
            <a:off x="7236296" y="3613423"/>
            <a:ext cx="1152128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velocidad</a:t>
            </a:r>
            <a:endParaRPr lang="es-AR" dirty="0"/>
          </a:p>
        </p:txBody>
      </p:sp>
      <p:sp>
        <p:nvSpPr>
          <p:cNvPr id="47" name="46 Rectángulo"/>
          <p:cNvSpPr/>
          <p:nvPr/>
        </p:nvSpPr>
        <p:spPr>
          <a:xfrm>
            <a:off x="7236296" y="4852447"/>
            <a:ext cx="1728192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Defensa Magia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7236296" y="4477519"/>
            <a:ext cx="1152128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daño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7236296" y="5269607"/>
            <a:ext cx="1152128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HP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7236296" y="5629647"/>
            <a:ext cx="1728192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Poder </a:t>
            </a:r>
            <a:r>
              <a:rPr lang="es-AR" dirty="0" err="1" smtClean="0"/>
              <a:t>Magico</a:t>
            </a:r>
            <a:endParaRPr lang="es-AR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6093296"/>
            <a:ext cx="432048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58 Rectángulo"/>
          <p:cNvSpPr/>
          <p:nvPr/>
        </p:nvSpPr>
        <p:spPr>
          <a:xfrm>
            <a:off x="7236296" y="4077072"/>
            <a:ext cx="1368152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experiencia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224" y="3973463"/>
            <a:ext cx="511711" cy="44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2240" y="5989687"/>
            <a:ext cx="361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59 Rectángulo"/>
          <p:cNvSpPr/>
          <p:nvPr/>
        </p:nvSpPr>
        <p:spPr>
          <a:xfrm>
            <a:off x="7236296" y="6021288"/>
            <a:ext cx="1728192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Puntos de Poder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2643174" y="1785926"/>
            <a:ext cx="82115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Equip</a:t>
            </a:r>
            <a:endParaRPr lang="es-AR" b="1" dirty="0"/>
          </a:p>
        </p:txBody>
      </p:sp>
      <p:sp>
        <p:nvSpPr>
          <p:cNvPr id="11266" name="AutoShape 2" descr="Resultado de imagen para icono personaje  medieval"/>
          <p:cNvSpPr>
            <a:spLocks noChangeAspect="1" noChangeArrowheads="1"/>
          </p:cNvSpPr>
          <p:nvPr/>
        </p:nvSpPr>
        <p:spPr bwMode="auto">
          <a:xfrm>
            <a:off x="102117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268" name="AutoShape 4" descr="Resultado de imagen para icono personaje  medieval"/>
          <p:cNvSpPr>
            <a:spLocks noChangeAspect="1" noChangeArrowheads="1"/>
          </p:cNvSpPr>
          <p:nvPr/>
        </p:nvSpPr>
        <p:spPr bwMode="auto">
          <a:xfrm>
            <a:off x="102117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2" name="41 Rectángulo"/>
          <p:cNvSpPr/>
          <p:nvPr/>
        </p:nvSpPr>
        <p:spPr>
          <a:xfrm>
            <a:off x="3465090" y="1785926"/>
            <a:ext cx="82115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Items</a:t>
            </a:r>
            <a:endParaRPr lang="es-AR" b="1" dirty="0"/>
          </a:p>
        </p:txBody>
      </p:sp>
      <p:sp>
        <p:nvSpPr>
          <p:cNvPr id="44" name="43 Rectángulo"/>
          <p:cNvSpPr/>
          <p:nvPr/>
        </p:nvSpPr>
        <p:spPr>
          <a:xfrm>
            <a:off x="4286248" y="1785926"/>
            <a:ext cx="82115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Habs</a:t>
            </a:r>
            <a:endParaRPr lang="es-AR" b="1" dirty="0"/>
          </a:p>
        </p:txBody>
      </p:sp>
      <p:sp>
        <p:nvSpPr>
          <p:cNvPr id="45" name="44 Rectángulo"/>
          <p:cNvSpPr/>
          <p:nvPr/>
        </p:nvSpPr>
        <p:spPr>
          <a:xfrm>
            <a:off x="5072066" y="1785926"/>
            <a:ext cx="82115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Conj</a:t>
            </a:r>
            <a:endParaRPr lang="es-AR" b="1" dirty="0"/>
          </a:p>
        </p:txBody>
      </p:sp>
      <p:sp>
        <p:nvSpPr>
          <p:cNvPr id="46" name="45 Rectángulo"/>
          <p:cNvSpPr/>
          <p:nvPr/>
        </p:nvSpPr>
        <p:spPr>
          <a:xfrm>
            <a:off x="5893982" y="1785926"/>
            <a:ext cx="82115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Stats</a:t>
            </a:r>
            <a:endParaRPr lang="es-AR" b="1" dirty="0"/>
          </a:p>
        </p:txBody>
      </p:sp>
      <p:sp>
        <p:nvSpPr>
          <p:cNvPr id="47" name="46 Rectángulo"/>
          <p:cNvSpPr/>
          <p:nvPr/>
        </p:nvSpPr>
        <p:spPr>
          <a:xfrm>
            <a:off x="4071934" y="5643578"/>
            <a:ext cx="235745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Recoger </a:t>
            </a:r>
            <a:r>
              <a:rPr lang="es-AR" b="1" dirty="0" err="1" smtClean="0"/>
              <a:t>Items</a:t>
            </a:r>
            <a:endParaRPr lang="es-AR" b="1" dirty="0"/>
          </a:p>
        </p:txBody>
      </p:sp>
      <p:sp>
        <p:nvSpPr>
          <p:cNvPr id="56" name="55 Rectángulo"/>
          <p:cNvSpPr/>
          <p:nvPr/>
        </p:nvSpPr>
        <p:spPr>
          <a:xfrm>
            <a:off x="6500826" y="5643578"/>
            <a:ext cx="235745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Mejorar Habilidades</a:t>
            </a:r>
            <a:endParaRPr lang="es-AR" b="1" dirty="0"/>
          </a:p>
        </p:txBody>
      </p:sp>
      <p:sp>
        <p:nvSpPr>
          <p:cNvPr id="57" name="56 Rectángulo"/>
          <p:cNvSpPr/>
          <p:nvPr/>
        </p:nvSpPr>
        <p:spPr>
          <a:xfrm>
            <a:off x="6500826" y="6143644"/>
            <a:ext cx="235745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Mejorar Conjuros</a:t>
            </a:r>
            <a:endParaRPr lang="es-AR" b="1" dirty="0"/>
          </a:p>
        </p:txBody>
      </p:sp>
      <p:sp>
        <p:nvSpPr>
          <p:cNvPr id="58" name="57 Rectángulo"/>
          <p:cNvSpPr/>
          <p:nvPr/>
        </p:nvSpPr>
        <p:spPr>
          <a:xfrm>
            <a:off x="4071934" y="6143644"/>
            <a:ext cx="235745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Mejorar Atributos</a:t>
            </a:r>
            <a:endParaRPr lang="es-AR" b="1" dirty="0"/>
          </a:p>
        </p:txBody>
      </p:sp>
      <p:sp>
        <p:nvSpPr>
          <p:cNvPr id="59" name="58 Rectángulo"/>
          <p:cNvSpPr/>
          <p:nvPr/>
        </p:nvSpPr>
        <p:spPr>
          <a:xfrm>
            <a:off x="6751238" y="1785926"/>
            <a:ext cx="82115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Opc</a:t>
            </a:r>
            <a:endParaRPr lang="es-AR" b="1" dirty="0"/>
          </a:p>
        </p:txBody>
      </p:sp>
      <p:sp>
        <p:nvSpPr>
          <p:cNvPr id="60" name="59 Rectángulo"/>
          <p:cNvSpPr/>
          <p:nvPr/>
        </p:nvSpPr>
        <p:spPr>
          <a:xfrm>
            <a:off x="928662" y="78830"/>
            <a:ext cx="2357454" cy="2857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HP</a:t>
            </a:r>
            <a:endParaRPr lang="es-AR" b="1" dirty="0"/>
          </a:p>
        </p:txBody>
      </p:sp>
      <p:sp>
        <p:nvSpPr>
          <p:cNvPr id="61" name="60 Rectángulo"/>
          <p:cNvSpPr/>
          <p:nvPr/>
        </p:nvSpPr>
        <p:spPr>
          <a:xfrm>
            <a:off x="928662" y="435996"/>
            <a:ext cx="1857356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PP</a:t>
            </a:r>
            <a:endParaRPr lang="es-AR" b="1" dirty="0"/>
          </a:p>
        </p:txBody>
      </p:sp>
      <p:sp>
        <p:nvSpPr>
          <p:cNvPr id="62" name="61 Rectángulo"/>
          <p:cNvSpPr/>
          <p:nvPr/>
        </p:nvSpPr>
        <p:spPr>
          <a:xfrm>
            <a:off x="63064" y="857232"/>
            <a:ext cx="150016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600" dirty="0" smtClean="0"/>
              <a:t>Envenenado 5</a:t>
            </a:r>
          </a:p>
          <a:p>
            <a:r>
              <a:rPr lang="es-AR" sz="1600" dirty="0" smtClean="0"/>
              <a:t>Sigiloso</a:t>
            </a:r>
            <a:r>
              <a:rPr lang="es-AR" sz="1600" dirty="0"/>
              <a:t> </a:t>
            </a:r>
            <a:r>
              <a:rPr lang="es-AR" sz="1600" dirty="0" smtClean="0"/>
              <a:t>2</a:t>
            </a:r>
          </a:p>
          <a:p>
            <a:r>
              <a:rPr lang="es-AR" sz="1600" dirty="0" smtClean="0"/>
              <a:t>Bendecido 1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929058" y="5286388"/>
            <a:ext cx="5072098" cy="285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 err="1" smtClean="0"/>
              <a:t>Menues</a:t>
            </a:r>
            <a:r>
              <a:rPr lang="es-AR" sz="2000" b="1" dirty="0" smtClean="0"/>
              <a:t> Situacionales</a:t>
            </a:r>
            <a:endParaRPr lang="es-AR" sz="2000" b="1" dirty="0"/>
          </a:p>
        </p:txBody>
      </p:sp>
      <p:sp>
        <p:nvSpPr>
          <p:cNvPr id="65" name="64 Rectángulo"/>
          <p:cNvSpPr/>
          <p:nvPr/>
        </p:nvSpPr>
        <p:spPr>
          <a:xfrm>
            <a:off x="2500298" y="1428736"/>
            <a:ext cx="5214974" cy="285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 err="1" smtClean="0"/>
              <a:t>Menu</a:t>
            </a:r>
            <a:r>
              <a:rPr lang="es-AR" sz="2000" b="1" dirty="0" smtClean="0"/>
              <a:t> del Jugador</a:t>
            </a:r>
            <a:endParaRPr lang="es-AR" sz="2000" b="1" dirty="0"/>
          </a:p>
        </p:txBody>
      </p:sp>
      <p:sp>
        <p:nvSpPr>
          <p:cNvPr id="66" name="65 Rectángulo"/>
          <p:cNvSpPr/>
          <p:nvPr/>
        </p:nvSpPr>
        <p:spPr>
          <a:xfrm>
            <a:off x="428596" y="2500306"/>
            <a:ext cx="1428760" cy="1500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s-AR" dirty="0" smtClean="0"/>
              <a:t>Espada</a:t>
            </a:r>
          </a:p>
          <a:p>
            <a:pPr>
              <a:buFontTx/>
              <a:buChar char="-"/>
            </a:pPr>
            <a:r>
              <a:rPr lang="es-AR" dirty="0" smtClean="0"/>
              <a:t>Escudo</a:t>
            </a:r>
          </a:p>
          <a:p>
            <a:pPr>
              <a:buFontTx/>
              <a:buChar char="-"/>
            </a:pPr>
            <a:r>
              <a:rPr lang="es-AR" dirty="0" smtClean="0"/>
              <a:t>Armadura</a:t>
            </a:r>
          </a:p>
          <a:p>
            <a:pPr>
              <a:buFontTx/>
              <a:buChar char="-"/>
            </a:pPr>
            <a:r>
              <a:rPr lang="es-AR" dirty="0" err="1" smtClean="0"/>
              <a:t>Baston</a:t>
            </a:r>
            <a:endParaRPr lang="es-AR" dirty="0" smtClean="0"/>
          </a:p>
          <a:p>
            <a:pPr>
              <a:buFontTx/>
              <a:buChar char="-"/>
            </a:pPr>
            <a:r>
              <a:rPr lang="es-AR" dirty="0" smtClean="0"/>
              <a:t>Anillo</a:t>
            </a:r>
            <a:endParaRPr lang="es-AR" dirty="0"/>
          </a:p>
        </p:txBody>
      </p:sp>
      <p:sp>
        <p:nvSpPr>
          <p:cNvPr id="67" name="66 Rectángulo"/>
          <p:cNvSpPr/>
          <p:nvPr/>
        </p:nvSpPr>
        <p:spPr>
          <a:xfrm>
            <a:off x="2000232" y="3071810"/>
            <a:ext cx="1428760" cy="1500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s-AR" dirty="0" smtClean="0"/>
              <a:t>Manzana</a:t>
            </a:r>
          </a:p>
          <a:p>
            <a:pPr>
              <a:buFontTx/>
              <a:buChar char="-"/>
            </a:pPr>
            <a:r>
              <a:rPr lang="es-AR" dirty="0" smtClean="0"/>
              <a:t>Poción</a:t>
            </a:r>
          </a:p>
          <a:p>
            <a:pPr>
              <a:buFontTx/>
              <a:buChar char="-"/>
            </a:pPr>
            <a:r>
              <a:rPr lang="es-AR" dirty="0" smtClean="0"/>
              <a:t>Carne</a:t>
            </a:r>
          </a:p>
          <a:p>
            <a:pPr>
              <a:buFontTx/>
              <a:buChar char="-"/>
            </a:pPr>
            <a:r>
              <a:rPr lang="es-AR" dirty="0" err="1" smtClean="0"/>
              <a:t>Athelas</a:t>
            </a:r>
            <a:endParaRPr lang="es-AR" dirty="0" smtClean="0"/>
          </a:p>
          <a:p>
            <a:pPr>
              <a:buFontTx/>
              <a:buChar char="-"/>
            </a:pPr>
            <a:r>
              <a:rPr lang="es-AR" dirty="0" err="1" smtClean="0"/>
              <a:t>Simbelmyne</a:t>
            </a:r>
            <a:endParaRPr lang="es-AR" dirty="0"/>
          </a:p>
        </p:txBody>
      </p:sp>
      <p:sp>
        <p:nvSpPr>
          <p:cNvPr id="68" name="67 Rectángulo"/>
          <p:cNvSpPr/>
          <p:nvPr/>
        </p:nvSpPr>
        <p:spPr>
          <a:xfrm>
            <a:off x="3643306" y="2928934"/>
            <a:ext cx="2143140" cy="128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s-AR" dirty="0" err="1" smtClean="0"/>
              <a:t>Berserker</a:t>
            </a:r>
            <a:r>
              <a:rPr lang="es-AR" dirty="0" smtClean="0"/>
              <a:t> I</a:t>
            </a:r>
          </a:p>
          <a:p>
            <a:pPr>
              <a:buFontTx/>
              <a:buChar char="-"/>
            </a:pPr>
            <a:r>
              <a:rPr lang="es-AR" dirty="0" smtClean="0"/>
              <a:t>Tiro con arco II</a:t>
            </a:r>
          </a:p>
          <a:p>
            <a:pPr>
              <a:buFontTx/>
              <a:buChar char="-"/>
            </a:pPr>
            <a:r>
              <a:rPr lang="es-AR" dirty="0" err="1" smtClean="0"/>
              <a:t>Sigilio</a:t>
            </a:r>
            <a:r>
              <a:rPr lang="es-AR" dirty="0" smtClean="0"/>
              <a:t> IV</a:t>
            </a:r>
          </a:p>
          <a:p>
            <a:pPr>
              <a:buFontTx/>
              <a:buChar char="-"/>
            </a:pPr>
            <a:r>
              <a:rPr lang="es-AR" dirty="0" smtClean="0"/>
              <a:t>Abrir Cerraduras VI</a:t>
            </a:r>
            <a:endParaRPr lang="es-AR" dirty="0"/>
          </a:p>
        </p:txBody>
      </p:sp>
      <p:sp>
        <p:nvSpPr>
          <p:cNvPr id="69" name="68 Rectángulo"/>
          <p:cNvSpPr/>
          <p:nvPr/>
        </p:nvSpPr>
        <p:spPr>
          <a:xfrm>
            <a:off x="6143636" y="2786058"/>
            <a:ext cx="2143140" cy="1428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s-AR" dirty="0" smtClean="0"/>
              <a:t>Curar</a:t>
            </a:r>
          </a:p>
          <a:p>
            <a:pPr>
              <a:buFontTx/>
              <a:buChar char="-"/>
            </a:pPr>
            <a:r>
              <a:rPr lang="es-AR" dirty="0" smtClean="0"/>
              <a:t>Bola de Fuego</a:t>
            </a:r>
          </a:p>
          <a:p>
            <a:pPr>
              <a:buFontTx/>
              <a:buChar char="-"/>
            </a:pPr>
            <a:r>
              <a:rPr lang="es-AR" dirty="0" smtClean="0"/>
              <a:t>Descarga </a:t>
            </a:r>
            <a:r>
              <a:rPr lang="es-AR" dirty="0" err="1" smtClean="0"/>
              <a:t>Electrica</a:t>
            </a:r>
            <a:endParaRPr lang="es-AR" dirty="0" smtClean="0"/>
          </a:p>
          <a:p>
            <a:pPr>
              <a:buFontTx/>
              <a:buChar char="-"/>
            </a:pPr>
            <a:r>
              <a:rPr lang="es-AR" dirty="0" err="1" smtClean="0"/>
              <a:t>Teletransportar</a:t>
            </a:r>
            <a:endParaRPr lang="es-AR" dirty="0" smtClean="0"/>
          </a:p>
          <a:p>
            <a:pPr>
              <a:buFontTx/>
              <a:buChar char="-"/>
            </a:pPr>
            <a:r>
              <a:rPr lang="es-AR" dirty="0" smtClean="0"/>
              <a:t>Luz de Luna</a:t>
            </a:r>
            <a:endParaRPr lang="es-AR" dirty="0"/>
          </a:p>
        </p:txBody>
      </p:sp>
      <p:cxnSp>
        <p:nvCxnSpPr>
          <p:cNvPr id="24" name="23 Conector curvado"/>
          <p:cNvCxnSpPr>
            <a:stCxn id="20" idx="2"/>
            <a:endCxn id="66" idx="0"/>
          </p:cNvCxnSpPr>
          <p:nvPr/>
        </p:nvCxnSpPr>
        <p:spPr>
          <a:xfrm rot="5400000">
            <a:off x="1955489" y="1402042"/>
            <a:ext cx="285752" cy="191077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curvado"/>
          <p:cNvCxnSpPr>
            <a:stCxn id="42" idx="2"/>
            <a:endCxn id="67" idx="0"/>
          </p:cNvCxnSpPr>
          <p:nvPr/>
        </p:nvCxnSpPr>
        <p:spPr>
          <a:xfrm rot="5400000">
            <a:off x="2866513" y="2062654"/>
            <a:ext cx="857256" cy="116105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curvado"/>
          <p:cNvCxnSpPr>
            <a:stCxn id="44" idx="2"/>
            <a:endCxn id="68" idx="0"/>
          </p:cNvCxnSpPr>
          <p:nvPr/>
        </p:nvCxnSpPr>
        <p:spPr>
          <a:xfrm rot="16200000" flipH="1">
            <a:off x="4348661" y="2562719"/>
            <a:ext cx="714380" cy="18049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curvado"/>
          <p:cNvCxnSpPr>
            <a:stCxn id="45" idx="2"/>
            <a:endCxn id="69" idx="0"/>
          </p:cNvCxnSpPr>
          <p:nvPr/>
        </p:nvCxnSpPr>
        <p:spPr>
          <a:xfrm rot="16200000" flipH="1">
            <a:off x="6063173" y="1634025"/>
            <a:ext cx="571504" cy="173256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"/>
          <p:cNvSpPr/>
          <p:nvPr/>
        </p:nvSpPr>
        <p:spPr>
          <a:xfrm>
            <a:off x="71438" y="71438"/>
            <a:ext cx="785786" cy="6429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600" dirty="0" smtClean="0"/>
          </a:p>
        </p:txBody>
      </p:sp>
      <p:sp>
        <p:nvSpPr>
          <p:cNvPr id="36" name="35 Rectángulo"/>
          <p:cNvSpPr/>
          <p:nvPr/>
        </p:nvSpPr>
        <p:spPr>
          <a:xfrm>
            <a:off x="357158" y="428604"/>
            <a:ext cx="500066" cy="2857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EXP</a:t>
            </a:r>
            <a:endParaRPr lang="es-AR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76404">
            <a:off x="6678134" y="2126566"/>
            <a:ext cx="18669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19 Rectángulo"/>
          <p:cNvSpPr/>
          <p:nvPr/>
        </p:nvSpPr>
        <p:spPr>
          <a:xfrm>
            <a:off x="1214414" y="785794"/>
            <a:ext cx="1857388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EN DESTINO HAY ENEMIGO</a:t>
            </a:r>
            <a:endParaRPr lang="es-AR" dirty="0"/>
          </a:p>
        </p:txBody>
      </p:sp>
      <p:sp>
        <p:nvSpPr>
          <p:cNvPr id="65" name="64 Rectángulo"/>
          <p:cNvSpPr/>
          <p:nvPr/>
        </p:nvSpPr>
        <p:spPr>
          <a:xfrm>
            <a:off x="214282" y="214290"/>
            <a:ext cx="8715436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 smtClean="0"/>
              <a:t>COMPROBACIONES EN CADA PASO</a:t>
            </a:r>
            <a:endParaRPr lang="es-AR" sz="2000" b="1" dirty="0"/>
          </a:p>
        </p:txBody>
      </p:sp>
      <p:sp>
        <p:nvSpPr>
          <p:cNvPr id="66" name="65 Rectángulo"/>
          <p:cNvSpPr/>
          <p:nvPr/>
        </p:nvSpPr>
        <p:spPr>
          <a:xfrm>
            <a:off x="3071802" y="857232"/>
            <a:ext cx="2428892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ATACAR (NO AVANZAR)</a:t>
            </a:r>
            <a:endParaRPr lang="es-AR" dirty="0"/>
          </a:p>
        </p:txBody>
      </p:sp>
      <p:cxnSp>
        <p:nvCxnSpPr>
          <p:cNvPr id="24" name="23 Conector curvado"/>
          <p:cNvCxnSpPr>
            <a:stCxn id="20" idx="1"/>
            <a:endCxn id="48" idx="1"/>
          </p:cNvCxnSpPr>
          <p:nvPr/>
        </p:nvCxnSpPr>
        <p:spPr>
          <a:xfrm rot="10800000" flipV="1">
            <a:off x="1214414" y="1107264"/>
            <a:ext cx="1588" cy="1035851"/>
          </a:xfrm>
          <a:prstGeom prst="curvedConnector3">
            <a:avLst>
              <a:gd name="adj1" fmla="val 26277464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curvado"/>
          <p:cNvCxnSpPr>
            <a:stCxn id="51" idx="3"/>
            <a:endCxn id="52" idx="0"/>
          </p:cNvCxnSpPr>
          <p:nvPr/>
        </p:nvCxnSpPr>
        <p:spPr>
          <a:xfrm>
            <a:off x="4286248" y="3393281"/>
            <a:ext cx="428628" cy="592233"/>
          </a:xfrm>
          <a:prstGeom prst="curved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1214414" y="1571612"/>
            <a:ext cx="1857388" cy="1143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EN DESTINO HAY TILE ESPECIAL (PUERTA)</a:t>
            </a:r>
            <a:endParaRPr lang="es-AR" dirty="0"/>
          </a:p>
        </p:txBody>
      </p:sp>
      <p:sp>
        <p:nvSpPr>
          <p:cNvPr id="49" name="48 Rectángulo"/>
          <p:cNvSpPr/>
          <p:nvPr/>
        </p:nvSpPr>
        <p:spPr>
          <a:xfrm>
            <a:off x="3071802" y="1785926"/>
            <a:ext cx="1857388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ACCION ESPECIAL </a:t>
            </a:r>
          </a:p>
          <a:p>
            <a:r>
              <a:rPr lang="es-AR" dirty="0" smtClean="0"/>
              <a:t>(NO AVANZAR)</a:t>
            </a:r>
            <a:endParaRPr lang="es-AR" dirty="0"/>
          </a:p>
        </p:txBody>
      </p:sp>
      <p:sp>
        <p:nvSpPr>
          <p:cNvPr id="50" name="49 Rectángulo"/>
          <p:cNvSpPr/>
          <p:nvPr/>
        </p:nvSpPr>
        <p:spPr>
          <a:xfrm>
            <a:off x="1214414" y="2857496"/>
            <a:ext cx="1857388" cy="1143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EL DESTINO ES TILE CAMINABLE</a:t>
            </a:r>
            <a:endParaRPr lang="es-AR" dirty="0"/>
          </a:p>
        </p:txBody>
      </p:sp>
      <p:sp>
        <p:nvSpPr>
          <p:cNvPr id="51" name="50 Rectángulo"/>
          <p:cNvSpPr/>
          <p:nvPr/>
        </p:nvSpPr>
        <p:spPr>
          <a:xfrm>
            <a:off x="3071802" y="3143248"/>
            <a:ext cx="1214446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AVANZAR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3286116" y="3985514"/>
            <a:ext cx="2857520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EXPLORAR TILES NUEVOS</a:t>
            </a:r>
          </a:p>
          <a:p>
            <a:pPr algn="ctr"/>
            <a:r>
              <a:rPr lang="es-AR" dirty="0" smtClean="0"/>
              <a:t>REVELAR FOR OF WAR</a:t>
            </a:r>
            <a:endParaRPr lang="es-AR" dirty="0"/>
          </a:p>
        </p:txBody>
      </p:sp>
      <p:sp>
        <p:nvSpPr>
          <p:cNvPr id="53" name="52 Rectángulo"/>
          <p:cNvSpPr/>
          <p:nvPr/>
        </p:nvSpPr>
        <p:spPr>
          <a:xfrm>
            <a:off x="3286116" y="5429264"/>
            <a:ext cx="2857520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HAY ITEMS EN EL SUELO DESTINO</a:t>
            </a:r>
            <a:endParaRPr lang="es-AR" dirty="0"/>
          </a:p>
        </p:txBody>
      </p:sp>
      <p:sp>
        <p:nvSpPr>
          <p:cNvPr id="54" name="53 Rectángulo"/>
          <p:cNvSpPr/>
          <p:nvPr/>
        </p:nvSpPr>
        <p:spPr>
          <a:xfrm>
            <a:off x="3286116" y="6143644"/>
            <a:ext cx="2857520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HAY OBJETO INTERACTIVO (PALANCA)</a:t>
            </a:r>
            <a:endParaRPr lang="es-AR" dirty="0"/>
          </a:p>
        </p:txBody>
      </p:sp>
      <p:sp>
        <p:nvSpPr>
          <p:cNvPr id="55" name="54 Rectángulo"/>
          <p:cNvSpPr/>
          <p:nvPr/>
        </p:nvSpPr>
        <p:spPr>
          <a:xfrm>
            <a:off x="3286116" y="4714884"/>
            <a:ext cx="2857520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HAY ENEMIGOS CERCANOS</a:t>
            </a:r>
            <a:endParaRPr lang="es-AR" dirty="0"/>
          </a:p>
        </p:txBody>
      </p:sp>
      <p:sp>
        <p:nvSpPr>
          <p:cNvPr id="64" name="63 Rectángulo"/>
          <p:cNvSpPr/>
          <p:nvPr/>
        </p:nvSpPr>
        <p:spPr>
          <a:xfrm>
            <a:off x="6143636" y="5500702"/>
            <a:ext cx="207173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MOSTRAR MENU “RECOGER ITEMS”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6143636" y="6215082"/>
            <a:ext cx="207173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MOSTRAR MENU “USAR OBJETO”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6143636" y="4786322"/>
            <a:ext cx="2071734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CAMBIAR A MODO “COMBATE”</a:t>
            </a:r>
          </a:p>
        </p:txBody>
      </p:sp>
      <p:cxnSp>
        <p:nvCxnSpPr>
          <p:cNvPr id="84" name="83 Conector curvado"/>
          <p:cNvCxnSpPr>
            <a:stCxn id="48" idx="1"/>
            <a:endCxn id="50" idx="1"/>
          </p:cNvCxnSpPr>
          <p:nvPr/>
        </p:nvCxnSpPr>
        <p:spPr>
          <a:xfrm rot="10800000" flipV="1">
            <a:off x="1214414" y="2143116"/>
            <a:ext cx="1588" cy="1285884"/>
          </a:xfrm>
          <a:prstGeom prst="curvedConnector3">
            <a:avLst>
              <a:gd name="adj1" fmla="val 2353546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curvado"/>
          <p:cNvCxnSpPr>
            <a:stCxn id="52" idx="1"/>
            <a:endCxn id="55" idx="1"/>
          </p:cNvCxnSpPr>
          <p:nvPr/>
        </p:nvCxnSpPr>
        <p:spPr>
          <a:xfrm rot="10800000" flipV="1">
            <a:off x="3286116" y="4271266"/>
            <a:ext cx="1588" cy="729370"/>
          </a:xfrm>
          <a:prstGeom prst="curvedConnector3">
            <a:avLst>
              <a:gd name="adj1" fmla="val 27191444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curvado"/>
          <p:cNvCxnSpPr>
            <a:stCxn id="55" idx="1"/>
            <a:endCxn id="53" idx="1"/>
          </p:cNvCxnSpPr>
          <p:nvPr/>
        </p:nvCxnSpPr>
        <p:spPr>
          <a:xfrm rot="10800000" flipV="1">
            <a:off x="3286116" y="5000636"/>
            <a:ext cx="1588" cy="714380"/>
          </a:xfrm>
          <a:prstGeom prst="curvedConnector3">
            <a:avLst>
              <a:gd name="adj1" fmla="val 2353546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curvado"/>
          <p:cNvCxnSpPr>
            <a:stCxn id="53" idx="1"/>
            <a:endCxn id="54" idx="1"/>
          </p:cNvCxnSpPr>
          <p:nvPr/>
        </p:nvCxnSpPr>
        <p:spPr>
          <a:xfrm rot="10800000" flipV="1">
            <a:off x="3286116" y="5715016"/>
            <a:ext cx="1588" cy="714380"/>
          </a:xfrm>
          <a:prstGeom prst="curvedConnector3">
            <a:avLst>
              <a:gd name="adj1" fmla="val 2079345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Rectángulo"/>
          <p:cNvSpPr/>
          <p:nvPr/>
        </p:nvSpPr>
        <p:spPr>
          <a:xfrm>
            <a:off x="7000892" y="1214422"/>
            <a:ext cx="1571636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ACCIONES</a:t>
            </a:r>
            <a:endParaRPr lang="es-AR" dirty="0"/>
          </a:p>
        </p:txBody>
      </p:sp>
      <p:sp>
        <p:nvSpPr>
          <p:cNvPr id="106" name="105 Rectángulo"/>
          <p:cNvSpPr/>
          <p:nvPr/>
        </p:nvSpPr>
        <p:spPr>
          <a:xfrm>
            <a:off x="6786578" y="785794"/>
            <a:ext cx="2071670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COMPROBACIONES</a:t>
            </a:r>
            <a:endParaRPr lang="es-AR" dirty="0"/>
          </a:p>
        </p:txBody>
      </p:sp>
      <p:cxnSp>
        <p:nvCxnSpPr>
          <p:cNvPr id="111" name="110 Conector curvado"/>
          <p:cNvCxnSpPr>
            <a:stCxn id="66" idx="3"/>
            <a:endCxn id="71" idx="0"/>
          </p:cNvCxnSpPr>
          <p:nvPr/>
        </p:nvCxnSpPr>
        <p:spPr>
          <a:xfrm>
            <a:off x="5500694" y="1107265"/>
            <a:ext cx="1678809" cy="3679057"/>
          </a:xfrm>
          <a:prstGeom prst="curvedConnector2">
            <a:avLst/>
          </a:prstGeom>
          <a:ln w="127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Resultado de imagen de ICONO PAS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28" name="AutoShape 4" descr="Resultado de imagen de ICONO PAS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714884"/>
            <a:ext cx="15906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899592" y="836712"/>
            <a:ext cx="18573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personalHabs</a:t>
            </a:r>
            <a:endParaRPr lang="es-AR" dirty="0"/>
          </a:p>
        </p:txBody>
      </p:sp>
      <p:sp>
        <p:nvSpPr>
          <p:cNvPr id="65" name="64 Rectángulo"/>
          <p:cNvSpPr/>
          <p:nvPr/>
        </p:nvSpPr>
        <p:spPr>
          <a:xfrm>
            <a:off x="214282" y="214290"/>
            <a:ext cx="8715436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b="1" dirty="0" smtClean="0"/>
              <a:t>HABILIDADES PROCESS</a:t>
            </a:r>
            <a:endParaRPr lang="es-AR" sz="2000" b="1" dirty="0"/>
          </a:p>
        </p:txBody>
      </p:sp>
      <p:sp>
        <p:nvSpPr>
          <p:cNvPr id="66" name="65 Rectángulo"/>
          <p:cNvSpPr/>
          <p:nvPr/>
        </p:nvSpPr>
        <p:spPr>
          <a:xfrm>
            <a:off x="683568" y="2636912"/>
            <a:ext cx="208823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err="1" smtClean="0"/>
              <a:t>get_hability</a:t>
            </a:r>
            <a:r>
              <a:rPr lang="es-AR" dirty="0" smtClean="0"/>
              <a:t> </a:t>
            </a:r>
          </a:p>
          <a:p>
            <a:r>
              <a:rPr lang="es-AR" dirty="0" smtClean="0"/>
              <a:t>suma ambas </a:t>
            </a:r>
            <a:r>
              <a:rPr lang="es-AR" dirty="0" err="1" smtClean="0"/>
              <a:t>habs</a:t>
            </a:r>
            <a:endParaRPr lang="es-AR" dirty="0"/>
          </a:p>
        </p:txBody>
      </p:sp>
      <p:cxnSp>
        <p:nvCxnSpPr>
          <p:cNvPr id="24" name="23 Conector curvado"/>
          <p:cNvCxnSpPr/>
          <p:nvPr/>
        </p:nvCxnSpPr>
        <p:spPr>
          <a:xfrm>
            <a:off x="7321004" y="1268760"/>
            <a:ext cx="923404" cy="864096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Resultado de imagen de ICONO PAS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28" name="AutoShape 4" descr="Resultado de imagen de ICONO PAS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1" name="30 Rectángulo"/>
          <p:cNvSpPr/>
          <p:nvPr/>
        </p:nvSpPr>
        <p:spPr>
          <a:xfrm>
            <a:off x="899592" y="1412776"/>
            <a:ext cx="185738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objectHabs</a:t>
            </a:r>
            <a:endParaRPr lang="es-AR" dirty="0"/>
          </a:p>
        </p:txBody>
      </p:sp>
      <p:sp>
        <p:nvSpPr>
          <p:cNvPr id="34" name="33 Rectángulo"/>
          <p:cNvSpPr/>
          <p:nvPr/>
        </p:nvSpPr>
        <p:spPr>
          <a:xfrm>
            <a:off x="683568" y="3429000"/>
            <a:ext cx="2736304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err="1" smtClean="0"/>
              <a:t>recalculate_hability</a:t>
            </a:r>
            <a:r>
              <a:rPr lang="es-AR" dirty="0" smtClean="0"/>
              <a:t> </a:t>
            </a:r>
          </a:p>
          <a:p>
            <a:r>
              <a:rPr lang="es-AR" dirty="0" smtClean="0"/>
              <a:t>Carga @</a:t>
            </a:r>
            <a:r>
              <a:rPr lang="es-AR" dirty="0" err="1" smtClean="0"/>
              <a:t>objectHabs@</a:t>
            </a:r>
            <a:r>
              <a:rPr lang="es-AR" dirty="0" smtClean="0"/>
              <a:t> con los </a:t>
            </a:r>
            <a:r>
              <a:rPr lang="es-AR" dirty="0" err="1" smtClean="0"/>
              <a:t>numeros</a:t>
            </a:r>
            <a:r>
              <a:rPr lang="es-AR" dirty="0" smtClean="0"/>
              <a:t> mas altos de cada objeto equipado</a:t>
            </a:r>
            <a:endParaRPr lang="es-AR" dirty="0"/>
          </a:p>
        </p:txBody>
      </p:sp>
      <p:sp>
        <p:nvSpPr>
          <p:cNvPr id="35" name="34 Rectángulo"/>
          <p:cNvSpPr/>
          <p:nvPr/>
        </p:nvSpPr>
        <p:spPr>
          <a:xfrm>
            <a:off x="2915816" y="836712"/>
            <a:ext cx="1296144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err="1" smtClean="0"/>
              <a:t>Punteria</a:t>
            </a:r>
            <a:r>
              <a:rPr lang="es-AR" dirty="0" smtClean="0"/>
              <a:t>=2</a:t>
            </a:r>
            <a:endParaRPr lang="es-AR" dirty="0"/>
          </a:p>
        </p:txBody>
      </p:sp>
      <p:sp>
        <p:nvSpPr>
          <p:cNvPr id="36" name="35 Rectángulo"/>
          <p:cNvSpPr/>
          <p:nvPr/>
        </p:nvSpPr>
        <p:spPr>
          <a:xfrm>
            <a:off x="2915816" y="1412776"/>
            <a:ext cx="1296144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Disparar=1</a:t>
            </a:r>
            <a:endParaRPr lang="es-AR" dirty="0"/>
          </a:p>
        </p:txBody>
      </p:sp>
      <p:sp>
        <p:nvSpPr>
          <p:cNvPr id="37" name="36 Rectángulo"/>
          <p:cNvSpPr/>
          <p:nvPr/>
        </p:nvSpPr>
        <p:spPr>
          <a:xfrm>
            <a:off x="4283968" y="836712"/>
            <a:ext cx="1800200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Abrir Cerrojo=4</a:t>
            </a:r>
            <a:endParaRPr lang="es-AR" dirty="0"/>
          </a:p>
        </p:txBody>
      </p:sp>
      <p:sp>
        <p:nvSpPr>
          <p:cNvPr id="38" name="37 Rectángulo"/>
          <p:cNvSpPr/>
          <p:nvPr/>
        </p:nvSpPr>
        <p:spPr>
          <a:xfrm>
            <a:off x="4283968" y="1412776"/>
            <a:ext cx="1800200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 smtClean="0"/>
              <a:t>Abrir Cerrojo=3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325</Words>
  <Application>Microsoft Office PowerPoint</Application>
  <PresentationFormat>Presentación en pantalla (4:3)</PresentationFormat>
  <Paragraphs>120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Compu</dc:creator>
  <cp:lastModifiedBy>Compu</cp:lastModifiedBy>
  <cp:revision>20</cp:revision>
  <dcterms:created xsi:type="dcterms:W3CDTF">2019-11-29T22:18:57Z</dcterms:created>
  <dcterms:modified xsi:type="dcterms:W3CDTF">2020-01-16T11:45:54Z</dcterms:modified>
</cp:coreProperties>
</file>