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3C1E4-98BC-4B54-A130-FC6ADA1E72E3}" type="datetimeFigureOut">
              <a:rPr lang="es-CR" smtClean="0"/>
              <a:t>31/5/2024</a:t>
            </a:fld>
            <a:endParaRPr lang="es-C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7EC94-D1DE-4AA9-A79A-E1164F914B58}" type="slidenum">
              <a:rPr lang="es-CR" smtClean="0"/>
              <a:t>‹#›</a:t>
            </a:fld>
            <a:endParaRPr lang="es-CR"/>
          </a:p>
        </p:txBody>
      </p:sp>
    </p:spTree>
    <p:extLst>
      <p:ext uri="{BB962C8B-B14F-4D97-AF65-F5344CB8AC3E}">
        <p14:creationId xmlns:p14="http://schemas.microsoft.com/office/powerpoint/2010/main" val="4061757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A717EC94-D1DE-4AA9-A79A-E1164F914B58}" type="slidenum">
              <a:rPr lang="es-CR" smtClean="0"/>
              <a:t>9</a:t>
            </a:fld>
            <a:endParaRPr lang="es-CR"/>
          </a:p>
        </p:txBody>
      </p:sp>
    </p:spTree>
    <p:extLst>
      <p:ext uri="{BB962C8B-B14F-4D97-AF65-F5344CB8AC3E}">
        <p14:creationId xmlns:p14="http://schemas.microsoft.com/office/powerpoint/2010/main" val="299758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BDEDBF-339A-4130-ACE4-F4D208CD5142}" type="datetimeFigureOut">
              <a:rPr lang="es-CR" smtClean="0"/>
              <a:t>30/5/2024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42709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DEDBF-339A-4130-ACE4-F4D208CD5142}" type="datetimeFigureOut">
              <a:rPr lang="es-CR" smtClean="0"/>
              <a:t>30/5/2024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164155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DEDBF-339A-4130-ACE4-F4D208CD5142}" type="datetimeFigureOut">
              <a:rPr lang="es-CR" smtClean="0"/>
              <a:t>30/5/2024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2198563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DEDBF-339A-4130-ACE4-F4D208CD5142}" type="datetimeFigureOut">
              <a:rPr lang="es-CR" smtClean="0"/>
              <a:t>30/5/2024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F2CA6C1-2058-4EC6-AC71-00601E5B1DFC}" type="slidenum">
              <a:rPr lang="es-CR" smtClean="0"/>
              <a:t>‹#›</a:t>
            </a:fld>
            <a:endParaRPr lang="es-C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842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DEDBF-339A-4130-ACE4-F4D208CD5142}" type="datetimeFigureOut">
              <a:rPr lang="es-CR" smtClean="0"/>
              <a:t>30/5/2024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72060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BDEDBF-339A-4130-ACE4-F4D208CD5142}" type="datetimeFigureOut">
              <a:rPr lang="es-CR" smtClean="0"/>
              <a:t>30/5/2024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268579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BDEDBF-339A-4130-ACE4-F4D208CD5142}" type="datetimeFigureOut">
              <a:rPr lang="es-CR" smtClean="0"/>
              <a:t>30/5/2024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3961971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DEDBF-339A-4130-ACE4-F4D208CD5142}" type="datetimeFigureOut">
              <a:rPr lang="es-CR" smtClean="0"/>
              <a:t>30/5/2024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3143136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DEDBF-339A-4130-ACE4-F4D208CD5142}" type="datetimeFigureOut">
              <a:rPr lang="es-CR" smtClean="0"/>
              <a:t>30/5/2024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100869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DEDBF-339A-4130-ACE4-F4D208CD5142}" type="datetimeFigureOut">
              <a:rPr lang="es-CR" smtClean="0"/>
              <a:t>30/5/2024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362062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DEDBF-339A-4130-ACE4-F4D208CD5142}" type="datetimeFigureOut">
              <a:rPr lang="es-CR" smtClean="0"/>
              <a:t>30/5/2024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236260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DEDBF-339A-4130-ACE4-F4D208CD5142}" type="datetimeFigureOut">
              <a:rPr lang="es-CR" smtClean="0"/>
              <a:t>30/5/2024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303368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DEDBF-339A-4130-ACE4-F4D208CD5142}" type="datetimeFigureOut">
              <a:rPr lang="es-CR" smtClean="0"/>
              <a:t>30/5/2024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9158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BDEDBF-339A-4130-ACE4-F4D208CD5142}" type="datetimeFigureOut">
              <a:rPr lang="es-CR" smtClean="0"/>
              <a:t>30/5/2024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10841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DEDBF-339A-4130-ACE4-F4D208CD5142}" type="datetimeFigureOut">
              <a:rPr lang="es-CR" smtClean="0"/>
              <a:t>30/5/2024</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93960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DEDBF-339A-4130-ACE4-F4D208CD5142}" type="datetimeFigureOut">
              <a:rPr lang="es-CR" smtClean="0"/>
              <a:t>30/5/2024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410129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DEDBF-339A-4130-ACE4-F4D208CD5142}" type="datetimeFigureOut">
              <a:rPr lang="es-CR" smtClean="0"/>
              <a:t>30/5/2024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F2CA6C1-2058-4EC6-AC71-00601E5B1DFC}" type="slidenum">
              <a:rPr lang="es-CR" smtClean="0"/>
              <a:t>‹#›</a:t>
            </a:fld>
            <a:endParaRPr lang="es-CR"/>
          </a:p>
        </p:txBody>
      </p:sp>
    </p:spTree>
    <p:extLst>
      <p:ext uri="{BB962C8B-B14F-4D97-AF65-F5344CB8AC3E}">
        <p14:creationId xmlns:p14="http://schemas.microsoft.com/office/powerpoint/2010/main" val="260687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FBDEDBF-339A-4130-ACE4-F4D208CD5142}" type="datetimeFigureOut">
              <a:rPr lang="es-CR" smtClean="0"/>
              <a:t>30/5/2024</a:t>
            </a:fld>
            <a:endParaRPr lang="es-C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F2CA6C1-2058-4EC6-AC71-00601E5B1DFC}" type="slidenum">
              <a:rPr lang="es-CR" smtClean="0"/>
              <a:t>‹#›</a:t>
            </a:fld>
            <a:endParaRPr lang="es-CR"/>
          </a:p>
        </p:txBody>
      </p:sp>
    </p:spTree>
    <p:extLst>
      <p:ext uri="{BB962C8B-B14F-4D97-AF65-F5344CB8AC3E}">
        <p14:creationId xmlns:p14="http://schemas.microsoft.com/office/powerpoint/2010/main" val="40667574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7510-1723-E4ED-742F-8252C3E05737}"/>
              </a:ext>
            </a:extLst>
          </p:cNvPr>
          <p:cNvSpPr>
            <a:spLocks noGrp="1"/>
          </p:cNvSpPr>
          <p:nvPr>
            <p:ph type="ctrTitle"/>
          </p:nvPr>
        </p:nvSpPr>
        <p:spPr/>
        <p:txBody>
          <a:bodyPr/>
          <a:lstStyle/>
          <a:p>
            <a:r>
              <a:rPr lang="es-CR" dirty="0"/>
              <a:t>Portafolio de clase</a:t>
            </a:r>
          </a:p>
        </p:txBody>
      </p:sp>
      <p:sp>
        <p:nvSpPr>
          <p:cNvPr id="3" name="Subtitle 2">
            <a:extLst>
              <a:ext uri="{FF2B5EF4-FFF2-40B4-BE49-F238E27FC236}">
                <a16:creationId xmlns:a16="http://schemas.microsoft.com/office/drawing/2014/main" id="{E853EE35-8E41-4257-1192-20C5B7AA0B9A}"/>
              </a:ext>
            </a:extLst>
          </p:cNvPr>
          <p:cNvSpPr>
            <a:spLocks noGrp="1"/>
          </p:cNvSpPr>
          <p:nvPr>
            <p:ph type="subTitle" idx="1"/>
          </p:nvPr>
        </p:nvSpPr>
        <p:spPr/>
        <p:txBody>
          <a:bodyPr/>
          <a:lstStyle/>
          <a:p>
            <a:r>
              <a:rPr lang="es-CR" dirty="0"/>
              <a:t>Gabriel A. Caravaca Garrido</a:t>
            </a:r>
          </a:p>
        </p:txBody>
      </p:sp>
    </p:spTree>
    <p:extLst>
      <p:ext uri="{BB962C8B-B14F-4D97-AF65-F5344CB8AC3E}">
        <p14:creationId xmlns:p14="http://schemas.microsoft.com/office/powerpoint/2010/main" val="357713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7B9E-ABF0-211D-7B79-2A5CA0E4591E}"/>
              </a:ext>
            </a:extLst>
          </p:cNvPr>
          <p:cNvSpPr>
            <a:spLocks noGrp="1"/>
          </p:cNvSpPr>
          <p:nvPr>
            <p:ph type="title"/>
          </p:nvPr>
        </p:nvSpPr>
        <p:spPr/>
        <p:txBody>
          <a:bodyPr/>
          <a:lstStyle/>
          <a:p>
            <a:r>
              <a:rPr lang="es-ES" cap="none" dirty="0"/>
              <a:t>9.¿Qué enseñanza le brindo la tarea?</a:t>
            </a:r>
            <a:endParaRPr lang="es-CR" cap="none" dirty="0"/>
          </a:p>
        </p:txBody>
      </p:sp>
      <p:sp>
        <p:nvSpPr>
          <p:cNvPr id="3" name="Content Placeholder 2">
            <a:extLst>
              <a:ext uri="{FF2B5EF4-FFF2-40B4-BE49-F238E27FC236}">
                <a16:creationId xmlns:a16="http://schemas.microsoft.com/office/drawing/2014/main" id="{A2E21E34-0720-D2D4-CB96-0831728663D2}"/>
              </a:ext>
            </a:extLst>
          </p:cNvPr>
          <p:cNvSpPr>
            <a:spLocks noGrp="1"/>
          </p:cNvSpPr>
          <p:nvPr>
            <p:ph idx="1"/>
          </p:nvPr>
        </p:nvSpPr>
        <p:spPr/>
        <p:txBody>
          <a:bodyPr/>
          <a:lstStyle/>
          <a:p>
            <a:r>
              <a:rPr lang="en-US" dirty="0"/>
              <a:t>Esta </a:t>
            </a:r>
            <a:r>
              <a:rPr lang="en-US" dirty="0" err="1"/>
              <a:t>tarea</a:t>
            </a:r>
            <a:r>
              <a:rPr lang="en-US" dirty="0"/>
              <a:t> me </a:t>
            </a:r>
            <a:r>
              <a:rPr lang="en-US" dirty="0" err="1"/>
              <a:t>hizo</a:t>
            </a:r>
            <a:r>
              <a:rPr lang="en-US" dirty="0"/>
              <a:t> </a:t>
            </a:r>
            <a:r>
              <a:rPr lang="en-US" dirty="0" err="1"/>
              <a:t>pensar</a:t>
            </a:r>
            <a:r>
              <a:rPr lang="en-US" dirty="0"/>
              <a:t> </a:t>
            </a:r>
            <a:r>
              <a:rPr lang="en-US" dirty="0" err="1"/>
              <a:t>acerca</a:t>
            </a:r>
            <a:r>
              <a:rPr lang="en-US" dirty="0"/>
              <a:t> de </a:t>
            </a:r>
            <a:r>
              <a:rPr lang="en-US" dirty="0" err="1"/>
              <a:t>cuales</a:t>
            </a:r>
            <a:r>
              <a:rPr lang="en-US" dirty="0"/>
              <a:t> van a </a:t>
            </a:r>
            <a:r>
              <a:rPr lang="en-US" dirty="0" err="1"/>
              <a:t>hacer</a:t>
            </a:r>
            <a:r>
              <a:rPr lang="en-US" dirty="0"/>
              <a:t> mis </a:t>
            </a:r>
            <a:r>
              <a:rPr lang="en-US" dirty="0" err="1"/>
              <a:t>proyectos</a:t>
            </a:r>
            <a:r>
              <a:rPr lang="en-US" dirty="0"/>
              <a:t> del </a:t>
            </a:r>
            <a:r>
              <a:rPr lang="en-US" dirty="0" err="1"/>
              <a:t>portafolio</a:t>
            </a:r>
            <a:r>
              <a:rPr lang="en-US" dirty="0"/>
              <a:t> y </a:t>
            </a:r>
            <a:r>
              <a:rPr lang="en-US" dirty="0" err="1"/>
              <a:t>retroinspección</a:t>
            </a:r>
            <a:r>
              <a:rPr lang="en-US" dirty="0"/>
              <a:t>.</a:t>
            </a:r>
            <a:endParaRPr lang="es-CR" dirty="0"/>
          </a:p>
        </p:txBody>
      </p:sp>
    </p:spTree>
    <p:extLst>
      <p:ext uri="{BB962C8B-B14F-4D97-AF65-F5344CB8AC3E}">
        <p14:creationId xmlns:p14="http://schemas.microsoft.com/office/powerpoint/2010/main" val="178718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F8CD-4BA9-288E-B651-98A50D3C5A96}"/>
              </a:ext>
            </a:extLst>
          </p:cNvPr>
          <p:cNvSpPr>
            <a:spLocks noGrp="1"/>
          </p:cNvSpPr>
          <p:nvPr>
            <p:ph type="title"/>
          </p:nvPr>
        </p:nvSpPr>
        <p:spPr/>
        <p:txBody>
          <a:bodyPr/>
          <a:lstStyle/>
          <a:p>
            <a:r>
              <a:rPr lang="en-US" dirty="0" err="1"/>
              <a:t>Conclusión</a:t>
            </a:r>
            <a:endParaRPr lang="es-CR" dirty="0"/>
          </a:p>
        </p:txBody>
      </p:sp>
      <p:sp>
        <p:nvSpPr>
          <p:cNvPr id="3" name="Content Placeholder 2">
            <a:extLst>
              <a:ext uri="{FF2B5EF4-FFF2-40B4-BE49-F238E27FC236}">
                <a16:creationId xmlns:a16="http://schemas.microsoft.com/office/drawing/2014/main" id="{8B21E9FF-2C44-31FF-8D94-12294E5D3E6F}"/>
              </a:ext>
            </a:extLst>
          </p:cNvPr>
          <p:cNvSpPr>
            <a:spLocks noGrp="1"/>
          </p:cNvSpPr>
          <p:nvPr>
            <p:ph idx="1"/>
          </p:nvPr>
        </p:nvSpPr>
        <p:spPr/>
        <p:txBody>
          <a:bodyPr/>
          <a:lstStyle/>
          <a:p>
            <a:r>
              <a:rPr lang="es-CR" dirty="0"/>
              <a:t>Estoy seguro de que al final de este curso voy a tener una base fuerte para contratación en cualquier empresa. Voy a utilizar un proyecto que realice el cuatrimestre pasado en programación 2, pero me preocupa que tengo que hacer 4 simulacros habiendo matriculado 5 materias. Espero poder seguir adelante con todas las materias. </a:t>
            </a:r>
          </a:p>
        </p:txBody>
      </p:sp>
    </p:spTree>
    <p:extLst>
      <p:ext uri="{BB962C8B-B14F-4D97-AF65-F5344CB8AC3E}">
        <p14:creationId xmlns:p14="http://schemas.microsoft.com/office/powerpoint/2010/main" val="255856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2546-0DDE-9D4A-9065-27911516A49D}"/>
              </a:ext>
            </a:extLst>
          </p:cNvPr>
          <p:cNvSpPr>
            <a:spLocks noGrp="1"/>
          </p:cNvSpPr>
          <p:nvPr>
            <p:ph type="title"/>
          </p:nvPr>
        </p:nvSpPr>
        <p:spPr/>
        <p:txBody>
          <a:bodyPr/>
          <a:lstStyle/>
          <a:p>
            <a:r>
              <a:rPr lang="es-CR" cap="none" dirty="0"/>
              <a:t>1.¿Qué es un portafolio web?</a:t>
            </a:r>
          </a:p>
        </p:txBody>
      </p:sp>
      <p:sp>
        <p:nvSpPr>
          <p:cNvPr id="3" name="Content Placeholder 2">
            <a:extLst>
              <a:ext uri="{FF2B5EF4-FFF2-40B4-BE49-F238E27FC236}">
                <a16:creationId xmlns:a16="http://schemas.microsoft.com/office/drawing/2014/main" id="{3ABD13C0-0124-16D6-810F-FECC98CA8DE2}"/>
              </a:ext>
            </a:extLst>
          </p:cNvPr>
          <p:cNvSpPr>
            <a:spLocks noGrp="1"/>
          </p:cNvSpPr>
          <p:nvPr>
            <p:ph idx="1"/>
          </p:nvPr>
        </p:nvSpPr>
        <p:spPr>
          <a:xfrm>
            <a:off x="2075887" y="2763914"/>
            <a:ext cx="3386138" cy="3484486"/>
          </a:xfrm>
        </p:spPr>
        <p:txBody>
          <a:bodyPr/>
          <a:lstStyle/>
          <a:p>
            <a:pPr marL="0" indent="0">
              <a:buNone/>
            </a:pPr>
            <a:r>
              <a:rPr lang="es-ES" dirty="0"/>
              <a:t>Un portafolio web es una colección digital de trabajos, logros y habilidades, presentada a través de una página web.</a:t>
            </a:r>
            <a:endParaRPr lang="es-CR" dirty="0"/>
          </a:p>
        </p:txBody>
      </p:sp>
      <p:pic>
        <p:nvPicPr>
          <p:cNvPr id="5" name="Picture 4">
            <a:extLst>
              <a:ext uri="{FF2B5EF4-FFF2-40B4-BE49-F238E27FC236}">
                <a16:creationId xmlns:a16="http://schemas.microsoft.com/office/drawing/2014/main" id="{890D0285-10F5-52B9-01AE-76C5591D5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855" y="1838325"/>
            <a:ext cx="4490258" cy="4410075"/>
          </a:xfrm>
          <a:prstGeom prst="rect">
            <a:avLst/>
          </a:prstGeom>
        </p:spPr>
      </p:pic>
    </p:spTree>
    <p:extLst>
      <p:ext uri="{BB962C8B-B14F-4D97-AF65-F5344CB8AC3E}">
        <p14:creationId xmlns:p14="http://schemas.microsoft.com/office/powerpoint/2010/main" val="348481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AA7F-C961-C97A-F4ED-0EB976447269}"/>
              </a:ext>
            </a:extLst>
          </p:cNvPr>
          <p:cNvSpPr>
            <a:spLocks noGrp="1"/>
          </p:cNvSpPr>
          <p:nvPr>
            <p:ph type="title"/>
          </p:nvPr>
        </p:nvSpPr>
        <p:spPr/>
        <p:txBody>
          <a:bodyPr/>
          <a:lstStyle/>
          <a:p>
            <a:r>
              <a:rPr lang="es-CR" cap="none" dirty="0"/>
              <a:t>2.¿Cuál carrera lleva en la universidad CENFOTEC?</a:t>
            </a:r>
          </a:p>
        </p:txBody>
      </p:sp>
      <p:sp>
        <p:nvSpPr>
          <p:cNvPr id="3" name="Content Placeholder 2">
            <a:extLst>
              <a:ext uri="{FF2B5EF4-FFF2-40B4-BE49-F238E27FC236}">
                <a16:creationId xmlns:a16="http://schemas.microsoft.com/office/drawing/2014/main" id="{2E0553C5-DA64-524B-AB76-BD122077DCFB}"/>
              </a:ext>
            </a:extLst>
          </p:cNvPr>
          <p:cNvSpPr>
            <a:spLocks noGrp="1"/>
          </p:cNvSpPr>
          <p:nvPr>
            <p:ph idx="1"/>
          </p:nvPr>
        </p:nvSpPr>
        <p:spPr>
          <a:xfrm>
            <a:off x="2066319" y="2986087"/>
            <a:ext cx="4024356" cy="2843211"/>
          </a:xfrm>
        </p:spPr>
        <p:txBody>
          <a:bodyPr/>
          <a:lstStyle/>
          <a:p>
            <a:pPr marL="0" indent="0">
              <a:buNone/>
            </a:pPr>
            <a:r>
              <a:rPr lang="es-CR" dirty="0"/>
              <a:t>Después de haber convalidado varios cursos llevo 3 cuatrimestres en la carrera de Programación de Software.</a:t>
            </a:r>
          </a:p>
        </p:txBody>
      </p:sp>
      <p:pic>
        <p:nvPicPr>
          <p:cNvPr id="1026" name="Picture 2" descr="Software (Qué es, Concepto, Definición y Tipos) - Enciclopedia Significados">
            <a:extLst>
              <a:ext uri="{FF2B5EF4-FFF2-40B4-BE49-F238E27FC236}">
                <a16:creationId xmlns:a16="http://schemas.microsoft.com/office/drawing/2014/main" id="{094C646F-68B3-9DFC-DF50-040E03A84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675" y="2110350"/>
            <a:ext cx="4567658" cy="342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8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7E00-FB31-DF09-CC5A-3FEE7B8D9073}"/>
              </a:ext>
            </a:extLst>
          </p:cNvPr>
          <p:cNvSpPr>
            <a:spLocks noGrp="1"/>
          </p:cNvSpPr>
          <p:nvPr>
            <p:ph type="title"/>
          </p:nvPr>
        </p:nvSpPr>
        <p:spPr/>
        <p:txBody>
          <a:bodyPr>
            <a:noAutofit/>
          </a:bodyPr>
          <a:lstStyle/>
          <a:p>
            <a:r>
              <a:rPr lang="es-CR" sz="2800" cap="none" dirty="0">
                <a:effectLst>
                  <a:outerShdw blurRad="38100" dist="38100" dir="2700000" algn="tl">
                    <a:srgbClr val="000000">
                      <a:alpha val="43137"/>
                    </a:srgbClr>
                  </a:outerShdw>
                </a:effectLst>
              </a:rPr>
              <a:t>3.¿Cuál es el punto fuerte a nivel técnico que puede aprovechar de acuerdo a su perfil profesional?</a:t>
            </a:r>
          </a:p>
        </p:txBody>
      </p:sp>
      <p:sp>
        <p:nvSpPr>
          <p:cNvPr id="3" name="Content Placeholder 2">
            <a:extLst>
              <a:ext uri="{FF2B5EF4-FFF2-40B4-BE49-F238E27FC236}">
                <a16:creationId xmlns:a16="http://schemas.microsoft.com/office/drawing/2014/main" id="{EE110737-43E7-16AB-7AC7-5400B53B7866}"/>
              </a:ext>
            </a:extLst>
          </p:cNvPr>
          <p:cNvSpPr>
            <a:spLocks noGrp="1"/>
          </p:cNvSpPr>
          <p:nvPr>
            <p:ph idx="1"/>
          </p:nvPr>
        </p:nvSpPr>
        <p:spPr>
          <a:xfrm>
            <a:off x="913794" y="2553264"/>
            <a:ext cx="10353762" cy="3695136"/>
          </a:xfrm>
        </p:spPr>
        <p:txBody>
          <a:bodyPr/>
          <a:lstStyle/>
          <a:p>
            <a:pPr marL="0" indent="0">
              <a:buNone/>
            </a:pPr>
            <a:r>
              <a:rPr lang="es-CR" dirty="0"/>
              <a:t>A nivel técnico el punto que mayor puedo aprovechar es a nivel lógico. Conozco mi ignorancia y no puedo decir que domino todos los idiomas de programación en los que he trabajado, sin embargo, puedo decir que he fortalecido mi lógica y facilidad de aprender algo nuevo.</a:t>
            </a:r>
          </a:p>
        </p:txBody>
      </p:sp>
    </p:spTree>
    <p:extLst>
      <p:ext uri="{BB962C8B-B14F-4D97-AF65-F5344CB8AC3E}">
        <p14:creationId xmlns:p14="http://schemas.microsoft.com/office/powerpoint/2010/main" val="327647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9BFF-115C-39B9-7318-4C0EDCBE46DD}"/>
              </a:ext>
            </a:extLst>
          </p:cNvPr>
          <p:cNvSpPr>
            <a:spLocks noGrp="1"/>
          </p:cNvSpPr>
          <p:nvPr>
            <p:ph type="title"/>
          </p:nvPr>
        </p:nvSpPr>
        <p:spPr/>
        <p:txBody>
          <a:bodyPr>
            <a:noAutofit/>
          </a:bodyPr>
          <a:lstStyle/>
          <a:p>
            <a:r>
              <a:rPr lang="es-CR" sz="2400" cap="none" dirty="0"/>
              <a:t>4.</a:t>
            </a:r>
            <a:r>
              <a:rPr lang="es-ES" sz="2400" cap="none" dirty="0"/>
              <a:t> ¿Cuáles son las herramientas tecnológicas que puede usar en el desarrollo</a:t>
            </a:r>
            <a:br>
              <a:rPr lang="es-ES" sz="2400" cap="none" dirty="0"/>
            </a:br>
            <a:r>
              <a:rPr lang="es-ES" sz="2400" cap="none" dirty="0"/>
              <a:t>del portafolio web </a:t>
            </a:r>
            <a:r>
              <a:rPr lang="es-ES" sz="2400" cap="none" dirty="0" err="1"/>
              <a:t>front-end</a:t>
            </a:r>
            <a:r>
              <a:rPr lang="es-ES" sz="2400" cap="none" dirty="0"/>
              <a:t>?</a:t>
            </a:r>
            <a:endParaRPr lang="es-CR" sz="2400" cap="none" dirty="0"/>
          </a:p>
        </p:txBody>
      </p:sp>
      <p:sp>
        <p:nvSpPr>
          <p:cNvPr id="3" name="Content Placeholder 2">
            <a:extLst>
              <a:ext uri="{FF2B5EF4-FFF2-40B4-BE49-F238E27FC236}">
                <a16:creationId xmlns:a16="http://schemas.microsoft.com/office/drawing/2014/main" id="{F4140E7D-6307-3963-E6B3-A8171C43AC8F}"/>
              </a:ext>
            </a:extLst>
          </p:cNvPr>
          <p:cNvSpPr>
            <a:spLocks noGrp="1"/>
          </p:cNvSpPr>
          <p:nvPr>
            <p:ph idx="1"/>
          </p:nvPr>
        </p:nvSpPr>
        <p:spPr/>
        <p:txBody>
          <a:bodyPr/>
          <a:lstStyle/>
          <a:p>
            <a:r>
              <a:rPr lang="es-CR" dirty="0"/>
              <a:t>Las herramientas que puedo utilizar son HTML, CSS y JAVASCRIPT para la programación.</a:t>
            </a:r>
          </a:p>
          <a:p>
            <a:r>
              <a:rPr lang="es-CR" dirty="0"/>
              <a:t>SQL para bases de datos.</a:t>
            </a:r>
          </a:p>
          <a:p>
            <a:r>
              <a:rPr lang="es-CR" dirty="0"/>
              <a:t>Para orden de versiones del código, GitHub y Azure.</a:t>
            </a:r>
          </a:p>
        </p:txBody>
      </p:sp>
    </p:spTree>
    <p:extLst>
      <p:ext uri="{BB962C8B-B14F-4D97-AF65-F5344CB8AC3E}">
        <p14:creationId xmlns:p14="http://schemas.microsoft.com/office/powerpoint/2010/main" val="162980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1A64-1140-1D99-74D4-DA79DD3D139D}"/>
              </a:ext>
            </a:extLst>
          </p:cNvPr>
          <p:cNvSpPr>
            <a:spLocks noGrp="1"/>
          </p:cNvSpPr>
          <p:nvPr>
            <p:ph type="title"/>
          </p:nvPr>
        </p:nvSpPr>
        <p:spPr/>
        <p:txBody>
          <a:bodyPr>
            <a:normAutofit/>
          </a:bodyPr>
          <a:lstStyle/>
          <a:p>
            <a:r>
              <a:rPr lang="es-ES" cap="none" dirty="0"/>
              <a:t>5.¿Qué tipo de portafolio web le gustaría desarrollar (laboral o freelance)?</a:t>
            </a:r>
            <a:endParaRPr lang="es-CR" cap="none" dirty="0"/>
          </a:p>
        </p:txBody>
      </p:sp>
      <p:sp>
        <p:nvSpPr>
          <p:cNvPr id="3" name="Content Placeholder 2">
            <a:extLst>
              <a:ext uri="{FF2B5EF4-FFF2-40B4-BE49-F238E27FC236}">
                <a16:creationId xmlns:a16="http://schemas.microsoft.com/office/drawing/2014/main" id="{5B5C75F9-21C1-15E2-B665-77AAE8325F7D}"/>
              </a:ext>
            </a:extLst>
          </p:cNvPr>
          <p:cNvSpPr>
            <a:spLocks noGrp="1"/>
          </p:cNvSpPr>
          <p:nvPr>
            <p:ph idx="1"/>
          </p:nvPr>
        </p:nvSpPr>
        <p:spPr/>
        <p:txBody>
          <a:bodyPr/>
          <a:lstStyle/>
          <a:p>
            <a:pPr marL="0" indent="0">
              <a:buNone/>
            </a:pPr>
            <a:r>
              <a:rPr lang="es-CR" dirty="0"/>
              <a:t>Estoy abierto a cualquiera de las dos opciones, sin embargo considero que el freelance es para perfiles un poco más experimentados ya que tienen que hacer todo por ellos mismos. Me gustaría trabajar primero siendo un programador junior para poder recolectar más conocimientos.</a:t>
            </a:r>
          </a:p>
        </p:txBody>
      </p:sp>
    </p:spTree>
    <p:extLst>
      <p:ext uri="{BB962C8B-B14F-4D97-AF65-F5344CB8AC3E}">
        <p14:creationId xmlns:p14="http://schemas.microsoft.com/office/powerpoint/2010/main" val="67401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DEDE-ADF0-A704-AE81-1D7DBED1FF74}"/>
              </a:ext>
            </a:extLst>
          </p:cNvPr>
          <p:cNvSpPr>
            <a:spLocks noGrp="1"/>
          </p:cNvSpPr>
          <p:nvPr>
            <p:ph type="title"/>
          </p:nvPr>
        </p:nvSpPr>
        <p:spPr/>
        <p:txBody>
          <a:bodyPr/>
          <a:lstStyle/>
          <a:p>
            <a:r>
              <a:rPr lang="es-CR" cap="none" dirty="0"/>
              <a:t>6.Autobiografía</a:t>
            </a:r>
          </a:p>
        </p:txBody>
      </p:sp>
      <p:sp>
        <p:nvSpPr>
          <p:cNvPr id="3" name="Content Placeholder 2">
            <a:extLst>
              <a:ext uri="{FF2B5EF4-FFF2-40B4-BE49-F238E27FC236}">
                <a16:creationId xmlns:a16="http://schemas.microsoft.com/office/drawing/2014/main" id="{61C91563-93D5-EC7E-6357-0C7AB2F8B4EC}"/>
              </a:ext>
            </a:extLst>
          </p:cNvPr>
          <p:cNvSpPr>
            <a:spLocks noGrp="1"/>
          </p:cNvSpPr>
          <p:nvPr>
            <p:ph idx="1"/>
          </p:nvPr>
        </p:nvSpPr>
        <p:spPr>
          <a:xfrm>
            <a:off x="913795" y="2096063"/>
            <a:ext cx="10353762" cy="4290449"/>
          </a:xfrm>
        </p:spPr>
        <p:txBody>
          <a:bodyPr>
            <a:normAutofit/>
          </a:bodyPr>
          <a:lstStyle/>
          <a:p>
            <a:r>
              <a:rPr lang="es-ES" dirty="0"/>
              <a:t>Mi nombre es Gabriel A. Caravaca Garrido</a:t>
            </a:r>
          </a:p>
          <a:p>
            <a:r>
              <a:rPr lang="es-ES" dirty="0"/>
              <a:t>Nací el 04 de diciembre de 1999 en San José, Costa Rica. </a:t>
            </a:r>
          </a:p>
          <a:p>
            <a:r>
              <a:rPr lang="es-ES" dirty="0"/>
              <a:t>Soy estudiante de Programación de Software en la universidad CENFOTEC.</a:t>
            </a:r>
          </a:p>
          <a:p>
            <a:r>
              <a:rPr lang="es-ES" dirty="0"/>
              <a:t>Crecí en Coronado, y desde niño me apasionaban las computadoras.</a:t>
            </a:r>
          </a:p>
          <a:p>
            <a:r>
              <a:rPr lang="es-ES" dirty="0"/>
              <a:t>En mi tiempo libre, disfruto jugar video juegos, tocar música (batería) y ver películas y series. En el futuro quiero dedicar una parte de mi tiempo a programar videojuegos.</a:t>
            </a:r>
          </a:p>
        </p:txBody>
      </p:sp>
    </p:spTree>
    <p:extLst>
      <p:ext uri="{BB962C8B-B14F-4D97-AF65-F5344CB8AC3E}">
        <p14:creationId xmlns:p14="http://schemas.microsoft.com/office/powerpoint/2010/main" val="428257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E354-5491-BE68-5462-EF14EDC9A707}"/>
              </a:ext>
            </a:extLst>
          </p:cNvPr>
          <p:cNvSpPr>
            <a:spLocks noGrp="1"/>
          </p:cNvSpPr>
          <p:nvPr>
            <p:ph type="title"/>
          </p:nvPr>
        </p:nvSpPr>
        <p:spPr/>
        <p:txBody>
          <a:bodyPr/>
          <a:lstStyle/>
          <a:p>
            <a:r>
              <a:rPr lang="es-ES" cap="none" dirty="0"/>
              <a:t>7.Escribir la biografía de un personaje favorito</a:t>
            </a:r>
            <a:endParaRPr lang="es-CR" cap="none" dirty="0"/>
          </a:p>
        </p:txBody>
      </p:sp>
      <p:sp>
        <p:nvSpPr>
          <p:cNvPr id="3" name="Content Placeholder 2">
            <a:extLst>
              <a:ext uri="{FF2B5EF4-FFF2-40B4-BE49-F238E27FC236}">
                <a16:creationId xmlns:a16="http://schemas.microsoft.com/office/drawing/2014/main" id="{8936FE00-71D6-9FA3-153F-9E6E13D1660B}"/>
              </a:ext>
            </a:extLst>
          </p:cNvPr>
          <p:cNvSpPr>
            <a:spLocks noGrp="1"/>
          </p:cNvSpPr>
          <p:nvPr>
            <p:ph idx="1"/>
          </p:nvPr>
        </p:nvSpPr>
        <p:spPr>
          <a:xfrm>
            <a:off x="913794" y="1935921"/>
            <a:ext cx="5772755" cy="4550603"/>
          </a:xfrm>
        </p:spPr>
        <p:txBody>
          <a:bodyPr>
            <a:normAutofit fontScale="70000" lnSpcReduction="20000"/>
          </a:bodyPr>
          <a:lstStyle/>
          <a:p>
            <a:r>
              <a:rPr lang="es-ES" dirty="0"/>
              <a:t>Su nombre es Joey </a:t>
            </a:r>
            <a:r>
              <a:rPr lang="es-ES" dirty="0" err="1"/>
              <a:t>Jordison</a:t>
            </a:r>
            <a:r>
              <a:rPr lang="es-ES" dirty="0"/>
              <a:t> </a:t>
            </a:r>
            <a:r>
              <a:rPr lang="en-US" dirty="0"/>
              <a:t>(</a:t>
            </a:r>
            <a:r>
              <a:rPr lang="es-ES" dirty="0"/>
              <a:t>Nathan </a:t>
            </a:r>
            <a:r>
              <a:rPr lang="es-ES" dirty="0" err="1"/>
              <a:t>Jonas</a:t>
            </a:r>
            <a:r>
              <a:rPr lang="es-ES" dirty="0"/>
              <a:t> </a:t>
            </a:r>
            <a:r>
              <a:rPr lang="es-ES" dirty="0" err="1"/>
              <a:t>Jordison</a:t>
            </a:r>
            <a:r>
              <a:rPr lang="es-ES" dirty="0"/>
              <a:t>).</a:t>
            </a:r>
          </a:p>
          <a:p>
            <a:r>
              <a:rPr lang="es-ES" dirty="0"/>
              <a:t>Nació el 26 de abril de 1975 en Des Moines, Iowa, EE.UU. </a:t>
            </a:r>
          </a:p>
          <a:p>
            <a:r>
              <a:rPr lang="es-ES" dirty="0"/>
              <a:t>Fue un destacado baterista, conocido por ser uno de los miembros fundadores de la banda de metal </a:t>
            </a:r>
            <a:r>
              <a:rPr lang="es-ES" dirty="0" err="1"/>
              <a:t>Slipknot</a:t>
            </a:r>
            <a:r>
              <a:rPr lang="es-ES" dirty="0"/>
              <a:t>.</a:t>
            </a:r>
          </a:p>
          <a:p>
            <a:r>
              <a:rPr lang="es-ES" dirty="0" err="1"/>
              <a:t>Jordison</a:t>
            </a:r>
            <a:r>
              <a:rPr lang="es-ES" dirty="0"/>
              <a:t> mostró interés por la música desde joven y empezó a tocar la batería en su adolescencia. Su estilo innovador y su energía en el escenario ayudaron a definir el sonido único de </a:t>
            </a:r>
            <a:r>
              <a:rPr lang="es-ES" dirty="0" err="1"/>
              <a:t>Slipknot</a:t>
            </a:r>
            <a:r>
              <a:rPr lang="es-ES" dirty="0"/>
              <a:t>, contribuyendo a su éxito mundial. </a:t>
            </a:r>
          </a:p>
          <a:p>
            <a:r>
              <a:rPr lang="es-ES" dirty="0"/>
              <a:t>A lo largo de su carrera, también tocó con otras bandas como </a:t>
            </a:r>
            <a:r>
              <a:rPr lang="es-ES" dirty="0" err="1"/>
              <a:t>Murderdolls</a:t>
            </a:r>
            <a:r>
              <a:rPr lang="es-ES" dirty="0"/>
              <a:t> y </a:t>
            </a:r>
            <a:r>
              <a:rPr lang="es-ES" dirty="0" err="1"/>
              <a:t>Vimic</a:t>
            </a:r>
            <a:r>
              <a:rPr lang="es-ES" dirty="0"/>
              <a:t>. Además de su destreza en la batería, era </a:t>
            </a:r>
            <a:r>
              <a:rPr lang="es-ES" dirty="0" err="1"/>
              <a:t>multiinstrumentista</a:t>
            </a:r>
            <a:r>
              <a:rPr lang="es-ES" dirty="0"/>
              <a:t> y compositor. </a:t>
            </a:r>
          </a:p>
          <a:p>
            <a:r>
              <a:rPr lang="es-ES" dirty="0"/>
              <a:t>Joey </a:t>
            </a:r>
            <a:r>
              <a:rPr lang="es-ES" dirty="0" err="1"/>
              <a:t>Jordison</a:t>
            </a:r>
            <a:r>
              <a:rPr lang="es-ES" dirty="0"/>
              <a:t> dejó un legado perdurable en el mundo de la música antes de su fallecimiento el 26 de julio de 2021 causa de una enfermedad, siendo recordado como uno de los bateristas más influyentes de su generación y de la historia de la m</a:t>
            </a:r>
            <a:r>
              <a:rPr lang="en-US" dirty="0" err="1"/>
              <a:t>úsica</a:t>
            </a:r>
            <a:r>
              <a:rPr lang="en-US" dirty="0"/>
              <a:t> metal</a:t>
            </a:r>
            <a:r>
              <a:rPr lang="es-ES" dirty="0"/>
              <a:t>.</a:t>
            </a:r>
            <a:endParaRPr lang="es-CR" dirty="0"/>
          </a:p>
        </p:txBody>
      </p:sp>
      <p:pic>
        <p:nvPicPr>
          <p:cNvPr id="2050" name="Picture 2" descr="Joey Jordison, Slipknot founding drummer, dies aged 46">
            <a:extLst>
              <a:ext uri="{FF2B5EF4-FFF2-40B4-BE49-F238E27FC236}">
                <a16:creationId xmlns:a16="http://schemas.microsoft.com/office/drawing/2014/main" id="{9502E6A7-B6B0-4CDA-3A4E-58259FF87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661" y="1935921"/>
            <a:ext cx="3622783" cy="20360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Genius Of Joey Jordison">
            <a:extLst>
              <a:ext uri="{FF2B5EF4-FFF2-40B4-BE49-F238E27FC236}">
                <a16:creationId xmlns:a16="http://schemas.microsoft.com/office/drawing/2014/main" id="{7607FA23-C092-37E6-C6DA-4F76B2BE0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661" y="4450520"/>
            <a:ext cx="3619563" cy="2036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13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BC54-1EA7-5370-AE52-E178B0327FB4}"/>
              </a:ext>
            </a:extLst>
          </p:cNvPr>
          <p:cNvSpPr>
            <a:spLocks noGrp="1"/>
          </p:cNvSpPr>
          <p:nvPr>
            <p:ph type="title"/>
          </p:nvPr>
        </p:nvSpPr>
        <p:spPr/>
        <p:txBody>
          <a:bodyPr>
            <a:noAutofit/>
          </a:bodyPr>
          <a:lstStyle/>
          <a:p>
            <a:r>
              <a:rPr lang="es-ES" sz="2800" cap="none" dirty="0"/>
              <a:t>8.¿Qué proyectos puede incorporar en el portafolio web? ¿Recordar y</a:t>
            </a:r>
            <a:br>
              <a:rPr lang="es-ES" sz="2800" cap="none" dirty="0"/>
            </a:br>
            <a:r>
              <a:rPr lang="es-ES" sz="2800" cap="none" dirty="0"/>
              <a:t>escribir usando viñetas o numeraciones?</a:t>
            </a:r>
            <a:endParaRPr lang="es-CR" sz="2800" cap="none" dirty="0"/>
          </a:p>
        </p:txBody>
      </p:sp>
      <p:sp>
        <p:nvSpPr>
          <p:cNvPr id="3" name="Content Placeholder 2">
            <a:extLst>
              <a:ext uri="{FF2B5EF4-FFF2-40B4-BE49-F238E27FC236}">
                <a16:creationId xmlns:a16="http://schemas.microsoft.com/office/drawing/2014/main" id="{5A297AEE-5506-08D4-E1B8-2C115E795579}"/>
              </a:ext>
            </a:extLst>
          </p:cNvPr>
          <p:cNvSpPr>
            <a:spLocks noGrp="1"/>
          </p:cNvSpPr>
          <p:nvPr>
            <p:ph idx="1"/>
          </p:nvPr>
        </p:nvSpPr>
        <p:spPr/>
        <p:txBody>
          <a:bodyPr/>
          <a:lstStyle/>
          <a:p>
            <a:r>
              <a:rPr lang="en-US" dirty="0"/>
              <a:t>El </a:t>
            </a:r>
            <a:r>
              <a:rPr lang="en-US" dirty="0" err="1"/>
              <a:t>proyecto</a:t>
            </a:r>
            <a:r>
              <a:rPr lang="en-US" dirty="0"/>
              <a:t> de hospital </a:t>
            </a:r>
            <a:r>
              <a:rPr lang="en-US" dirty="0" err="1"/>
              <a:t>realizado</a:t>
            </a:r>
            <a:r>
              <a:rPr lang="en-US" dirty="0"/>
              <a:t> </a:t>
            </a:r>
            <a:r>
              <a:rPr lang="en-US" dirty="0" err="1"/>
              <a:t>en</a:t>
            </a:r>
            <a:r>
              <a:rPr lang="en-US" dirty="0"/>
              <a:t> </a:t>
            </a:r>
            <a:r>
              <a:rPr lang="en-US" dirty="0" err="1"/>
              <a:t>el</a:t>
            </a:r>
            <a:r>
              <a:rPr lang="en-US" dirty="0"/>
              <a:t> </a:t>
            </a:r>
            <a:r>
              <a:rPr lang="en-US" dirty="0" err="1"/>
              <a:t>curso</a:t>
            </a:r>
            <a:r>
              <a:rPr lang="en-US" dirty="0"/>
              <a:t> Proyecto 2 del primer </a:t>
            </a:r>
            <a:r>
              <a:rPr lang="en-US" dirty="0" err="1"/>
              <a:t>cuatrimestre</a:t>
            </a:r>
            <a:r>
              <a:rPr lang="en-US" dirty="0"/>
              <a:t> del 2024.</a:t>
            </a:r>
          </a:p>
          <a:p>
            <a:r>
              <a:rPr lang="en-US" dirty="0"/>
              <a:t>(SIMULACRO) </a:t>
            </a:r>
            <a:r>
              <a:rPr lang="en-US" dirty="0" err="1"/>
              <a:t>Calculadora</a:t>
            </a:r>
            <a:r>
              <a:rPr lang="en-US" dirty="0"/>
              <a:t>.</a:t>
            </a:r>
          </a:p>
          <a:p>
            <a:r>
              <a:rPr lang="en-US" dirty="0"/>
              <a:t>(SIMULACRO) Tienda </a:t>
            </a:r>
            <a:r>
              <a:rPr lang="en-US" dirty="0" err="1"/>
              <a:t>en</a:t>
            </a:r>
            <a:r>
              <a:rPr lang="en-US" dirty="0"/>
              <a:t> </a:t>
            </a:r>
            <a:r>
              <a:rPr lang="en-US" dirty="0" err="1"/>
              <a:t>línea</a:t>
            </a:r>
            <a:r>
              <a:rPr lang="en-US" dirty="0"/>
              <a:t>.</a:t>
            </a:r>
          </a:p>
          <a:p>
            <a:r>
              <a:rPr lang="en-US" dirty="0"/>
              <a:t>(SIMULACRO) To-Do List.</a:t>
            </a:r>
          </a:p>
          <a:p>
            <a:r>
              <a:rPr lang="en-US" dirty="0"/>
              <a:t>(SIMULACRO) </a:t>
            </a:r>
            <a:r>
              <a:rPr lang="en-US" dirty="0" err="1"/>
              <a:t>Conversor</a:t>
            </a:r>
            <a:r>
              <a:rPr lang="en-US" dirty="0"/>
              <a:t> de </a:t>
            </a:r>
            <a:r>
              <a:rPr lang="en-US" dirty="0" err="1"/>
              <a:t>moneda</a:t>
            </a:r>
            <a:r>
              <a:rPr lang="en-US" dirty="0"/>
              <a:t>.</a:t>
            </a:r>
            <a:endParaRPr lang="es-CR" dirty="0"/>
          </a:p>
          <a:p>
            <a:endParaRPr lang="en-US" dirty="0"/>
          </a:p>
        </p:txBody>
      </p:sp>
    </p:spTree>
    <p:extLst>
      <p:ext uri="{BB962C8B-B14F-4D97-AF65-F5344CB8AC3E}">
        <p14:creationId xmlns:p14="http://schemas.microsoft.com/office/powerpoint/2010/main" val="1225558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470</TotalTime>
  <Words>658</Words>
  <Application>Microsoft Office PowerPoint</Application>
  <PresentationFormat>Widescreen</PresentationFormat>
  <Paragraphs>38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Portafolio de clase</vt:lpstr>
      <vt:lpstr>1.¿Qué es un portafolio web?</vt:lpstr>
      <vt:lpstr>2.¿Cuál carrera lleva en la universidad CENFOTEC?</vt:lpstr>
      <vt:lpstr>3.¿Cuál es el punto fuerte a nivel técnico que puede aprovechar de acuerdo a su perfil profesional?</vt:lpstr>
      <vt:lpstr>4. ¿Cuáles son las herramientas tecnológicas que puede usar en el desarrollo del portafolio web front-end?</vt:lpstr>
      <vt:lpstr>5.¿Qué tipo de portafolio web le gustaría desarrollar (laboral o freelance)?</vt:lpstr>
      <vt:lpstr>6.Autobiografía</vt:lpstr>
      <vt:lpstr>7.Escribir la biografía de un personaje favorito</vt:lpstr>
      <vt:lpstr>8.¿Qué proyectos puede incorporar en el portafolio web? ¿Recordar y escribir usando viñetas o numeraciones?</vt:lpstr>
      <vt:lpstr>9.¿Qué enseñanza le brindo la tarea?</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Portafolio de clase</dc:title>
  <dc:creator>Gabriel Caravaca</dc:creator>
  <cp:lastModifiedBy>Gabriel Caravaca</cp:lastModifiedBy>
  <cp:revision>8</cp:revision>
  <dcterms:created xsi:type="dcterms:W3CDTF">2024-05-30T21:59:50Z</dcterms:created>
  <dcterms:modified xsi:type="dcterms:W3CDTF">2024-05-31T09:42:13Z</dcterms:modified>
</cp:coreProperties>
</file>