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25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8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6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9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72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7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0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80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5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88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36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7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7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92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4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6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9FB585-DA14-41F9-A150-ADF90D0F443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8B9694-A697-43AE-A836-D5325EB6F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381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581" y="-1189985"/>
            <a:ext cx="14429113" cy="954867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527688" y="2553882"/>
            <a:ext cx="7738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Arial Black" panose="020B0A04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Lixo eletrônico </a:t>
            </a:r>
            <a:endParaRPr lang="pt-BR" sz="7200" dirty="0">
              <a:latin typeface="Arial Black" panose="020B0A040201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29" y="0"/>
            <a:ext cx="3975100" cy="24401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28" y="1220050"/>
            <a:ext cx="2465614" cy="16457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3158672"/>
            <a:ext cx="4907643" cy="3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25" y="143403"/>
            <a:ext cx="2762636" cy="95263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03" y="619720"/>
            <a:ext cx="1667108" cy="12098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16" y="810263"/>
            <a:ext cx="7230484" cy="51823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1" y="1762896"/>
            <a:ext cx="6477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9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9" y="184376"/>
            <a:ext cx="6096000" cy="36480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29" y="2141084"/>
            <a:ext cx="6629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38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 Unicode MS</vt:lpstr>
      <vt:lpstr>Arial Black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 SILVA LIMA</dc:creator>
  <cp:lastModifiedBy>EVA SILVA LIMA</cp:lastModifiedBy>
  <cp:revision>2</cp:revision>
  <dcterms:created xsi:type="dcterms:W3CDTF">2019-01-16T19:07:05Z</dcterms:created>
  <dcterms:modified xsi:type="dcterms:W3CDTF">2019-01-16T19:23:28Z</dcterms:modified>
</cp:coreProperties>
</file>