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56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47EFA-9A60-4EF7-BC6D-EF3BA2CDE17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B2CF6B-34F5-4374-987B-AE12962DC744}">
      <dgm:prSet phldrT="[Texto]"/>
      <dgm:spPr/>
      <dgm:t>
        <a:bodyPr/>
        <a:lstStyle/>
        <a:p>
          <a:r>
            <a:rPr lang="es-AR" dirty="0" smtClean="0"/>
            <a:t>1ra Etapa</a:t>
          </a:r>
          <a:endParaRPr lang="es-ES" dirty="0"/>
        </a:p>
      </dgm:t>
    </dgm:pt>
    <dgm:pt modelId="{2DE111D9-86FB-4B95-BB05-438CC25E6AE8}" type="parTrans" cxnId="{9AA925EC-2DA9-44FE-B016-6D37D1758C9D}">
      <dgm:prSet/>
      <dgm:spPr/>
      <dgm:t>
        <a:bodyPr/>
        <a:lstStyle/>
        <a:p>
          <a:endParaRPr lang="es-ES"/>
        </a:p>
      </dgm:t>
    </dgm:pt>
    <dgm:pt modelId="{23E00EE7-D785-45EA-A721-FA7E76916E61}" type="sibTrans" cxnId="{9AA925EC-2DA9-44FE-B016-6D37D1758C9D}">
      <dgm:prSet/>
      <dgm:spPr/>
      <dgm:t>
        <a:bodyPr/>
        <a:lstStyle/>
        <a:p>
          <a:endParaRPr lang="es-ES"/>
        </a:p>
      </dgm:t>
    </dgm:pt>
    <dgm:pt modelId="{2932E159-F43E-496D-B439-CB0734474D56}">
      <dgm:prSet phldrT="[Texto]" custT="1"/>
      <dgm:spPr/>
      <dgm:t>
        <a:bodyPr/>
        <a:lstStyle/>
        <a:p>
          <a:r>
            <a:rPr lang="es-AR" sz="1400" dirty="0" smtClean="0"/>
            <a:t>Obtención de datos</a:t>
          </a:r>
          <a:endParaRPr lang="es-ES" sz="1400" dirty="0"/>
        </a:p>
      </dgm:t>
    </dgm:pt>
    <dgm:pt modelId="{36508227-ACD8-46D8-AB36-8C7E03F2FDF4}" type="parTrans" cxnId="{2468E934-B0F5-4888-B6EE-B80D5B7E42FA}">
      <dgm:prSet/>
      <dgm:spPr/>
      <dgm:t>
        <a:bodyPr/>
        <a:lstStyle/>
        <a:p>
          <a:endParaRPr lang="es-ES"/>
        </a:p>
      </dgm:t>
    </dgm:pt>
    <dgm:pt modelId="{529B478B-8F00-4A42-A456-0CAF100FFF17}" type="sibTrans" cxnId="{2468E934-B0F5-4888-B6EE-B80D5B7E42FA}">
      <dgm:prSet/>
      <dgm:spPr/>
      <dgm:t>
        <a:bodyPr/>
        <a:lstStyle/>
        <a:p>
          <a:endParaRPr lang="es-ES"/>
        </a:p>
      </dgm:t>
    </dgm:pt>
    <dgm:pt modelId="{B12BA23D-DC8E-48E6-B652-FB41D0ED42D8}">
      <dgm:prSet phldrT="[Texto]"/>
      <dgm:spPr/>
      <dgm:t>
        <a:bodyPr/>
        <a:lstStyle/>
        <a:p>
          <a:r>
            <a:rPr lang="es-AR" dirty="0" smtClean="0"/>
            <a:t>2da Etapa</a:t>
          </a:r>
          <a:endParaRPr lang="es-ES" dirty="0"/>
        </a:p>
      </dgm:t>
    </dgm:pt>
    <dgm:pt modelId="{E1994E2D-DB6A-4BBE-A3ED-FE7EEBBE9DCC}" type="parTrans" cxnId="{262CAE3A-F4A9-4BE8-A78D-3C60AA7523F1}">
      <dgm:prSet/>
      <dgm:spPr/>
      <dgm:t>
        <a:bodyPr/>
        <a:lstStyle/>
        <a:p>
          <a:endParaRPr lang="es-ES"/>
        </a:p>
      </dgm:t>
    </dgm:pt>
    <dgm:pt modelId="{6D6EF910-AB85-4688-9A9E-69105046D00E}" type="sibTrans" cxnId="{262CAE3A-F4A9-4BE8-A78D-3C60AA7523F1}">
      <dgm:prSet/>
      <dgm:spPr/>
      <dgm:t>
        <a:bodyPr/>
        <a:lstStyle/>
        <a:p>
          <a:endParaRPr lang="es-ES"/>
        </a:p>
      </dgm:t>
    </dgm:pt>
    <dgm:pt modelId="{CC83C62A-5E43-4022-A7DF-82A3CB39B621}">
      <dgm:prSet phldrT="[Texto]" custT="1"/>
      <dgm:spPr/>
      <dgm:t>
        <a:bodyPr/>
        <a:lstStyle/>
        <a:p>
          <a:r>
            <a:rPr lang="es-AR" sz="1400" dirty="0" smtClean="0"/>
            <a:t>Generación de </a:t>
          </a:r>
          <a:r>
            <a:rPr lang="es-AR" sz="1400" dirty="0" err="1" smtClean="0"/>
            <a:t>Features</a:t>
          </a:r>
          <a:r>
            <a:rPr lang="es-AR" sz="1400" dirty="0" smtClean="0"/>
            <a:t>. </a:t>
          </a:r>
          <a:endParaRPr lang="es-ES" sz="1400" dirty="0"/>
        </a:p>
      </dgm:t>
    </dgm:pt>
    <dgm:pt modelId="{FFC5BC18-32F6-4449-842A-BD028D3D0EF6}" type="parTrans" cxnId="{E6592B8D-824D-4F68-8207-9485C6469986}">
      <dgm:prSet/>
      <dgm:spPr/>
      <dgm:t>
        <a:bodyPr/>
        <a:lstStyle/>
        <a:p>
          <a:endParaRPr lang="es-ES"/>
        </a:p>
      </dgm:t>
    </dgm:pt>
    <dgm:pt modelId="{7CFBC90F-6517-4679-AD3F-B7037FDFADC8}" type="sibTrans" cxnId="{E6592B8D-824D-4F68-8207-9485C6469986}">
      <dgm:prSet/>
      <dgm:spPr/>
      <dgm:t>
        <a:bodyPr/>
        <a:lstStyle/>
        <a:p>
          <a:endParaRPr lang="es-ES"/>
        </a:p>
      </dgm:t>
    </dgm:pt>
    <dgm:pt modelId="{3F2EB502-7960-4593-88DF-D37844FEA1C7}">
      <dgm:prSet phldrT="[Texto]"/>
      <dgm:spPr/>
      <dgm:t>
        <a:bodyPr/>
        <a:lstStyle/>
        <a:p>
          <a:r>
            <a:rPr lang="es-AR" dirty="0" smtClean="0"/>
            <a:t>3ra Etapa</a:t>
          </a:r>
          <a:endParaRPr lang="es-ES" dirty="0"/>
        </a:p>
      </dgm:t>
    </dgm:pt>
    <dgm:pt modelId="{BD096A71-0164-4CF8-8C86-D98C200D21A7}" type="parTrans" cxnId="{9CC8DFED-DB19-405E-A530-E287F0CD3D01}">
      <dgm:prSet/>
      <dgm:spPr/>
      <dgm:t>
        <a:bodyPr/>
        <a:lstStyle/>
        <a:p>
          <a:endParaRPr lang="es-ES"/>
        </a:p>
      </dgm:t>
    </dgm:pt>
    <dgm:pt modelId="{69BFC87A-7D6B-4435-90E9-29550A1EFE0A}" type="sibTrans" cxnId="{9CC8DFED-DB19-405E-A530-E287F0CD3D01}">
      <dgm:prSet/>
      <dgm:spPr/>
      <dgm:t>
        <a:bodyPr/>
        <a:lstStyle/>
        <a:p>
          <a:endParaRPr lang="es-ES"/>
        </a:p>
      </dgm:t>
    </dgm:pt>
    <dgm:pt modelId="{EBBBDCC9-B96A-4757-9D74-5E0E73F684C2}">
      <dgm:prSet phldrT="[Texto]" custT="1"/>
      <dgm:spPr/>
      <dgm:t>
        <a:bodyPr/>
        <a:lstStyle/>
        <a:p>
          <a:r>
            <a:rPr lang="es-AR" sz="1200" dirty="0" smtClean="0"/>
            <a:t>Aplicación de Modelos de clasificación</a:t>
          </a:r>
          <a:endParaRPr lang="es-ES" sz="1200" dirty="0"/>
        </a:p>
      </dgm:t>
    </dgm:pt>
    <dgm:pt modelId="{2B56A22C-E0C4-449F-AC48-378AE0EF71F1}" type="parTrans" cxnId="{DFB227ED-436D-4E0F-9965-FCAC069A8A5E}">
      <dgm:prSet/>
      <dgm:spPr/>
      <dgm:t>
        <a:bodyPr/>
        <a:lstStyle/>
        <a:p>
          <a:endParaRPr lang="es-ES"/>
        </a:p>
      </dgm:t>
    </dgm:pt>
    <dgm:pt modelId="{74C477FF-8C27-4624-B36B-5DF6D78B2FD2}" type="sibTrans" cxnId="{DFB227ED-436D-4E0F-9965-FCAC069A8A5E}">
      <dgm:prSet/>
      <dgm:spPr/>
      <dgm:t>
        <a:bodyPr/>
        <a:lstStyle/>
        <a:p>
          <a:endParaRPr lang="es-ES"/>
        </a:p>
      </dgm:t>
    </dgm:pt>
    <dgm:pt modelId="{D17BA40B-2702-4C7C-83DC-722BED109C03}">
      <dgm:prSet phldrT="[Texto]" custT="1"/>
      <dgm:spPr/>
      <dgm:t>
        <a:bodyPr/>
        <a:lstStyle/>
        <a:p>
          <a:r>
            <a:rPr lang="es-AR" sz="1400" dirty="0" smtClean="0"/>
            <a:t>Transformación de XML a </a:t>
          </a:r>
          <a:r>
            <a:rPr lang="es-AR" sz="1400" dirty="0" err="1" smtClean="0"/>
            <a:t>DataFrame</a:t>
          </a:r>
          <a:endParaRPr lang="es-ES" sz="1400" dirty="0"/>
        </a:p>
      </dgm:t>
    </dgm:pt>
    <dgm:pt modelId="{672B41AE-8C03-4898-8A15-FEAA38B2A4D4}" type="parTrans" cxnId="{00357738-93CC-4D56-A3C3-5D1D011FFDE6}">
      <dgm:prSet/>
      <dgm:spPr/>
      <dgm:t>
        <a:bodyPr/>
        <a:lstStyle/>
        <a:p>
          <a:endParaRPr lang="es-ES"/>
        </a:p>
      </dgm:t>
    </dgm:pt>
    <dgm:pt modelId="{83D6FFC7-C10E-4999-A7E1-AEE01F192943}" type="sibTrans" cxnId="{00357738-93CC-4D56-A3C3-5D1D011FFDE6}">
      <dgm:prSet/>
      <dgm:spPr/>
      <dgm:t>
        <a:bodyPr/>
        <a:lstStyle/>
        <a:p>
          <a:endParaRPr lang="es-ES"/>
        </a:p>
      </dgm:t>
    </dgm:pt>
    <dgm:pt modelId="{59779AB2-A212-49A7-8E58-D89BD7731081}">
      <dgm:prSet phldrT="[Texto]" custT="1"/>
      <dgm:spPr/>
      <dgm:t>
        <a:bodyPr/>
        <a:lstStyle/>
        <a:p>
          <a:r>
            <a:rPr lang="es-AR" sz="1200" dirty="0" smtClean="0"/>
            <a:t>Integración de todos los modelos utilizados</a:t>
          </a:r>
          <a:endParaRPr lang="es-ES" sz="1200" dirty="0"/>
        </a:p>
      </dgm:t>
    </dgm:pt>
    <dgm:pt modelId="{3DA5F70F-0465-44B1-A2B7-7EABE37B3790}" type="parTrans" cxnId="{2A4DDE30-52B9-438E-B6A6-BDBB6C998DB2}">
      <dgm:prSet/>
      <dgm:spPr/>
      <dgm:t>
        <a:bodyPr/>
        <a:lstStyle/>
        <a:p>
          <a:endParaRPr lang="es-ES"/>
        </a:p>
      </dgm:t>
    </dgm:pt>
    <dgm:pt modelId="{863BC75F-7315-4FC3-9B97-E569EF800480}" type="sibTrans" cxnId="{2A4DDE30-52B9-438E-B6A6-BDBB6C998DB2}">
      <dgm:prSet/>
      <dgm:spPr/>
      <dgm:t>
        <a:bodyPr/>
        <a:lstStyle/>
        <a:p>
          <a:endParaRPr lang="es-ES"/>
        </a:p>
      </dgm:t>
    </dgm:pt>
    <dgm:pt modelId="{FFC6FB6E-6E9D-4BFE-9647-D26F0B509884}">
      <dgm:prSet phldrT="[Texto]"/>
      <dgm:spPr/>
      <dgm:t>
        <a:bodyPr/>
        <a:lstStyle/>
        <a:p>
          <a:r>
            <a:rPr lang="es-AR" dirty="0" smtClean="0"/>
            <a:t>4ta Etapa</a:t>
          </a:r>
          <a:endParaRPr lang="es-ES" dirty="0"/>
        </a:p>
      </dgm:t>
    </dgm:pt>
    <dgm:pt modelId="{4495DE02-994B-4A75-8253-F8DBAB908886}" type="sibTrans" cxnId="{051C1E82-CC6A-410F-8D2E-CE7E503030A0}">
      <dgm:prSet/>
      <dgm:spPr/>
      <dgm:t>
        <a:bodyPr/>
        <a:lstStyle/>
        <a:p>
          <a:endParaRPr lang="es-ES"/>
        </a:p>
      </dgm:t>
    </dgm:pt>
    <dgm:pt modelId="{BE3C337D-C173-4437-AB79-0231B6CAF494}" type="parTrans" cxnId="{051C1E82-CC6A-410F-8D2E-CE7E503030A0}">
      <dgm:prSet/>
      <dgm:spPr/>
      <dgm:t>
        <a:bodyPr/>
        <a:lstStyle/>
        <a:p>
          <a:endParaRPr lang="es-ES"/>
        </a:p>
      </dgm:t>
    </dgm:pt>
    <dgm:pt modelId="{9F04FA2D-8C55-4C81-A313-BA2D755338DA}">
      <dgm:prSet phldrT="[Texto]" custT="1"/>
      <dgm:spPr/>
      <dgm:t>
        <a:bodyPr/>
        <a:lstStyle/>
        <a:p>
          <a:r>
            <a:rPr lang="es-AR" sz="1200" dirty="0" smtClean="0"/>
            <a:t>Clasificación Final</a:t>
          </a:r>
          <a:endParaRPr lang="es-ES" sz="1200" dirty="0"/>
        </a:p>
      </dgm:t>
    </dgm:pt>
    <dgm:pt modelId="{FA026C9C-B9CC-4553-A482-89A5C212DADE}" type="parTrans" cxnId="{9EB1C1B9-B5D7-4BF7-B7E4-37035590B05E}">
      <dgm:prSet/>
      <dgm:spPr/>
      <dgm:t>
        <a:bodyPr/>
        <a:lstStyle/>
        <a:p>
          <a:endParaRPr lang="es-ES"/>
        </a:p>
      </dgm:t>
    </dgm:pt>
    <dgm:pt modelId="{AB7BBB4D-E046-44E0-B34A-3353EB002685}" type="sibTrans" cxnId="{9EB1C1B9-B5D7-4BF7-B7E4-37035590B05E}">
      <dgm:prSet/>
      <dgm:spPr/>
      <dgm:t>
        <a:bodyPr/>
        <a:lstStyle/>
        <a:p>
          <a:endParaRPr lang="es-ES"/>
        </a:p>
      </dgm:t>
    </dgm:pt>
    <dgm:pt modelId="{F4A17376-346F-43BF-95D5-7B1C616C4371}">
      <dgm:prSet phldrT="[Texto]"/>
      <dgm:spPr/>
      <dgm:t>
        <a:bodyPr/>
        <a:lstStyle/>
        <a:p>
          <a:r>
            <a:rPr lang="es-AR" dirty="0" smtClean="0"/>
            <a:t>Análisis de Resultados</a:t>
          </a:r>
          <a:endParaRPr lang="es-ES" dirty="0"/>
        </a:p>
      </dgm:t>
    </dgm:pt>
    <dgm:pt modelId="{4571C53E-C9A0-444E-9AFE-6AB6D44439DF}" type="parTrans" cxnId="{7C567E07-9E9A-4F8F-8A68-0BE8789A5B54}">
      <dgm:prSet/>
      <dgm:spPr/>
      <dgm:t>
        <a:bodyPr/>
        <a:lstStyle/>
        <a:p>
          <a:endParaRPr lang="es-ES"/>
        </a:p>
      </dgm:t>
    </dgm:pt>
    <dgm:pt modelId="{A7393B54-A9AD-410A-887A-F5552811D525}" type="sibTrans" cxnId="{7C567E07-9E9A-4F8F-8A68-0BE8789A5B54}">
      <dgm:prSet/>
      <dgm:spPr/>
      <dgm:t>
        <a:bodyPr/>
        <a:lstStyle/>
        <a:p>
          <a:endParaRPr lang="es-ES"/>
        </a:p>
      </dgm:t>
    </dgm:pt>
    <dgm:pt modelId="{C3058F6A-8B8C-4037-A255-350541D22E4D}" type="pres">
      <dgm:prSet presAssocID="{D4647EFA-9A60-4EF7-BC6D-EF3BA2CDE1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1AD583-159B-4936-8360-E7561C806B5B}" type="pres">
      <dgm:prSet presAssocID="{D4647EFA-9A60-4EF7-BC6D-EF3BA2CDE174}" presName="tSp" presStyleCnt="0"/>
      <dgm:spPr/>
    </dgm:pt>
    <dgm:pt modelId="{1C76FF7A-92B9-40CF-AD5B-25AD65495ECF}" type="pres">
      <dgm:prSet presAssocID="{D4647EFA-9A60-4EF7-BC6D-EF3BA2CDE174}" presName="bSp" presStyleCnt="0"/>
      <dgm:spPr/>
    </dgm:pt>
    <dgm:pt modelId="{ADEE7678-F2CF-46B2-8599-DAB4E1EDCCC3}" type="pres">
      <dgm:prSet presAssocID="{D4647EFA-9A60-4EF7-BC6D-EF3BA2CDE174}" presName="process" presStyleCnt="0"/>
      <dgm:spPr/>
    </dgm:pt>
    <dgm:pt modelId="{A1CC6891-B539-4930-B40D-E6D71E279E41}" type="pres">
      <dgm:prSet presAssocID="{9AB2CF6B-34F5-4374-987B-AE12962DC744}" presName="composite1" presStyleCnt="0"/>
      <dgm:spPr/>
    </dgm:pt>
    <dgm:pt modelId="{AD5B1909-D0DB-4886-B3E0-9640644F43C0}" type="pres">
      <dgm:prSet presAssocID="{9AB2CF6B-34F5-4374-987B-AE12962DC744}" presName="dummyNode1" presStyleLbl="node1" presStyleIdx="0" presStyleCnt="4"/>
      <dgm:spPr/>
    </dgm:pt>
    <dgm:pt modelId="{C4673B9C-291F-4998-8513-6A093A381570}" type="pres">
      <dgm:prSet presAssocID="{9AB2CF6B-34F5-4374-987B-AE12962DC744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3C1C95-5056-4F94-B30B-C665DA36AD03}" type="pres">
      <dgm:prSet presAssocID="{9AB2CF6B-34F5-4374-987B-AE12962DC744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D5B11F-D9BC-430C-86A8-BE224A5B5BE7}" type="pres">
      <dgm:prSet presAssocID="{9AB2CF6B-34F5-4374-987B-AE12962DC744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4BCEA-678F-4159-A689-9B6747734147}" type="pres">
      <dgm:prSet presAssocID="{9AB2CF6B-34F5-4374-987B-AE12962DC744}" presName="connSite1" presStyleCnt="0"/>
      <dgm:spPr/>
    </dgm:pt>
    <dgm:pt modelId="{1EAD6DE7-D537-4BD4-880B-4A6219DABE7F}" type="pres">
      <dgm:prSet presAssocID="{23E00EE7-D785-45EA-A721-FA7E76916E61}" presName="Name9" presStyleLbl="sibTrans2D1" presStyleIdx="0" presStyleCnt="3"/>
      <dgm:spPr/>
      <dgm:t>
        <a:bodyPr/>
        <a:lstStyle/>
        <a:p>
          <a:endParaRPr lang="es-ES"/>
        </a:p>
      </dgm:t>
    </dgm:pt>
    <dgm:pt modelId="{DE06614B-976F-4649-81C9-E556382A191E}" type="pres">
      <dgm:prSet presAssocID="{B12BA23D-DC8E-48E6-B652-FB41D0ED42D8}" presName="composite2" presStyleCnt="0"/>
      <dgm:spPr/>
    </dgm:pt>
    <dgm:pt modelId="{2A79A1E8-070F-43BF-9EDF-EF34B550E5E9}" type="pres">
      <dgm:prSet presAssocID="{B12BA23D-DC8E-48E6-B652-FB41D0ED42D8}" presName="dummyNode2" presStyleLbl="node1" presStyleIdx="0" presStyleCnt="4"/>
      <dgm:spPr/>
    </dgm:pt>
    <dgm:pt modelId="{B631D268-588F-4C37-B5DC-65406624E4F3}" type="pres">
      <dgm:prSet presAssocID="{B12BA23D-DC8E-48E6-B652-FB41D0ED42D8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94D205-0403-4659-9106-D95711C82434}" type="pres">
      <dgm:prSet presAssocID="{B12BA23D-DC8E-48E6-B652-FB41D0ED42D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648869-6D74-46A0-9C50-C58AD31DB8FA}" type="pres">
      <dgm:prSet presAssocID="{B12BA23D-DC8E-48E6-B652-FB41D0ED42D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A1673B-1757-4F36-84DD-F51395612863}" type="pres">
      <dgm:prSet presAssocID="{B12BA23D-DC8E-48E6-B652-FB41D0ED42D8}" presName="connSite2" presStyleCnt="0"/>
      <dgm:spPr/>
    </dgm:pt>
    <dgm:pt modelId="{84A33A00-784E-4038-BB48-20B66D7FD434}" type="pres">
      <dgm:prSet presAssocID="{6D6EF910-AB85-4688-9A9E-69105046D00E}" presName="Name18" presStyleLbl="sibTrans2D1" presStyleIdx="1" presStyleCnt="3"/>
      <dgm:spPr/>
      <dgm:t>
        <a:bodyPr/>
        <a:lstStyle/>
        <a:p>
          <a:endParaRPr lang="es-ES"/>
        </a:p>
      </dgm:t>
    </dgm:pt>
    <dgm:pt modelId="{C5F6E5C6-0656-4710-91AD-50E36965DDBE}" type="pres">
      <dgm:prSet presAssocID="{3F2EB502-7960-4593-88DF-D37844FEA1C7}" presName="composite1" presStyleCnt="0"/>
      <dgm:spPr/>
    </dgm:pt>
    <dgm:pt modelId="{09E0A331-BFDC-42AA-945F-E0E16E34A08B}" type="pres">
      <dgm:prSet presAssocID="{3F2EB502-7960-4593-88DF-D37844FEA1C7}" presName="dummyNode1" presStyleLbl="node1" presStyleIdx="1" presStyleCnt="4"/>
      <dgm:spPr/>
    </dgm:pt>
    <dgm:pt modelId="{C4FD92FB-32AB-4CFC-A8B8-FB7BF1FE63E9}" type="pres">
      <dgm:prSet presAssocID="{3F2EB502-7960-4593-88DF-D37844FEA1C7}" presName="childNode1" presStyleLbl="bgAcc1" presStyleIdx="2" presStyleCnt="4" custLinFactNeighborX="-6034" custLinFactNeighborY="-76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663E0D-60AB-4DCD-97C7-8A2A1BC21A9F}" type="pres">
      <dgm:prSet presAssocID="{3F2EB502-7960-4593-88DF-D37844FEA1C7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81CFBE-A250-4D32-AEA9-72D94AB0486D}" type="pres">
      <dgm:prSet presAssocID="{3F2EB502-7960-4593-88DF-D37844FEA1C7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4DC95D-91B9-4B2A-B069-6964D4B90A6D}" type="pres">
      <dgm:prSet presAssocID="{3F2EB502-7960-4593-88DF-D37844FEA1C7}" presName="connSite1" presStyleCnt="0"/>
      <dgm:spPr/>
    </dgm:pt>
    <dgm:pt modelId="{D3DEDF7F-8AF3-45B5-8CBE-1A0D7F34D200}" type="pres">
      <dgm:prSet presAssocID="{69BFC87A-7D6B-4435-90E9-29550A1EFE0A}" presName="Name9" presStyleLbl="sibTrans2D1" presStyleIdx="2" presStyleCnt="3"/>
      <dgm:spPr/>
      <dgm:t>
        <a:bodyPr/>
        <a:lstStyle/>
        <a:p>
          <a:endParaRPr lang="es-ES"/>
        </a:p>
      </dgm:t>
    </dgm:pt>
    <dgm:pt modelId="{4F7335D7-8457-4B4D-9C24-08205B6EB3C0}" type="pres">
      <dgm:prSet presAssocID="{FFC6FB6E-6E9D-4BFE-9647-D26F0B509884}" presName="composite2" presStyleCnt="0"/>
      <dgm:spPr/>
    </dgm:pt>
    <dgm:pt modelId="{995C1F6C-19B6-4F10-A700-5A5F9AF58A07}" type="pres">
      <dgm:prSet presAssocID="{FFC6FB6E-6E9D-4BFE-9647-D26F0B509884}" presName="dummyNode2" presStyleLbl="node1" presStyleIdx="2" presStyleCnt="4"/>
      <dgm:spPr/>
    </dgm:pt>
    <dgm:pt modelId="{F4625307-FE8A-4616-B83B-7DDBECB48583}" type="pres">
      <dgm:prSet presAssocID="{FFC6FB6E-6E9D-4BFE-9647-D26F0B509884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6FCE68-4CFF-475C-AD99-15C113F6BBED}" type="pres">
      <dgm:prSet presAssocID="{FFC6FB6E-6E9D-4BFE-9647-D26F0B509884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869808-34B8-4AD1-8960-6B0854DAAAF6}" type="pres">
      <dgm:prSet presAssocID="{FFC6FB6E-6E9D-4BFE-9647-D26F0B509884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710065-2D35-423B-A00C-28C0904B263D}" type="pres">
      <dgm:prSet presAssocID="{FFC6FB6E-6E9D-4BFE-9647-D26F0B509884}" presName="connSite2" presStyleCnt="0"/>
      <dgm:spPr/>
    </dgm:pt>
  </dgm:ptLst>
  <dgm:cxnLst>
    <dgm:cxn modelId="{E6592B8D-824D-4F68-8207-9485C6469986}" srcId="{B12BA23D-DC8E-48E6-B652-FB41D0ED42D8}" destId="{CC83C62A-5E43-4022-A7DF-82A3CB39B621}" srcOrd="0" destOrd="0" parTransId="{FFC5BC18-32F6-4449-842A-BD028D3D0EF6}" sibTransId="{7CFBC90F-6517-4679-AD3F-B7037FDFADC8}"/>
    <dgm:cxn modelId="{4F046425-CFAB-4E3F-8C66-7087A27BACB4}" type="presOf" srcId="{2932E159-F43E-496D-B439-CB0734474D56}" destId="{163C1C95-5056-4F94-B30B-C665DA36AD03}" srcOrd="1" destOrd="0" presId="urn:microsoft.com/office/officeart/2005/8/layout/hProcess4"/>
    <dgm:cxn modelId="{9CC8DFED-DB19-405E-A530-E287F0CD3D01}" srcId="{D4647EFA-9A60-4EF7-BC6D-EF3BA2CDE174}" destId="{3F2EB502-7960-4593-88DF-D37844FEA1C7}" srcOrd="2" destOrd="0" parTransId="{BD096A71-0164-4CF8-8C86-D98C200D21A7}" sibTransId="{69BFC87A-7D6B-4435-90E9-29550A1EFE0A}"/>
    <dgm:cxn modelId="{FE2A7235-1DFC-4B25-A461-103272E16595}" type="presOf" srcId="{EBBBDCC9-B96A-4757-9D74-5E0E73F684C2}" destId="{C4FD92FB-32AB-4CFC-A8B8-FB7BF1FE63E9}" srcOrd="0" destOrd="0" presId="urn:microsoft.com/office/officeart/2005/8/layout/hProcess4"/>
    <dgm:cxn modelId="{D2E31F1C-4745-4AAA-BB15-C2B12551812F}" type="presOf" srcId="{CC83C62A-5E43-4022-A7DF-82A3CB39B621}" destId="{A994D205-0403-4659-9106-D95711C82434}" srcOrd="1" destOrd="0" presId="urn:microsoft.com/office/officeart/2005/8/layout/hProcess4"/>
    <dgm:cxn modelId="{3712BF53-293E-4816-8031-F8E2E36B0810}" type="presOf" srcId="{9AB2CF6B-34F5-4374-987B-AE12962DC744}" destId="{38D5B11F-D9BC-430C-86A8-BE224A5B5BE7}" srcOrd="0" destOrd="0" presId="urn:microsoft.com/office/officeart/2005/8/layout/hProcess4"/>
    <dgm:cxn modelId="{9AA925EC-2DA9-44FE-B016-6D37D1758C9D}" srcId="{D4647EFA-9A60-4EF7-BC6D-EF3BA2CDE174}" destId="{9AB2CF6B-34F5-4374-987B-AE12962DC744}" srcOrd="0" destOrd="0" parTransId="{2DE111D9-86FB-4B95-BB05-438CC25E6AE8}" sibTransId="{23E00EE7-D785-45EA-A721-FA7E76916E61}"/>
    <dgm:cxn modelId="{DFA3C4FF-AA57-453D-AA70-E5186E829B1A}" type="presOf" srcId="{9F04FA2D-8C55-4C81-A313-BA2D755338DA}" destId="{26663E0D-60AB-4DCD-97C7-8A2A1BC21A9F}" srcOrd="1" destOrd="2" presId="urn:microsoft.com/office/officeart/2005/8/layout/hProcess4"/>
    <dgm:cxn modelId="{EC78A149-DAFA-47F4-B6B5-76D37B23A27C}" type="presOf" srcId="{9F04FA2D-8C55-4C81-A313-BA2D755338DA}" destId="{C4FD92FB-32AB-4CFC-A8B8-FB7BF1FE63E9}" srcOrd="0" destOrd="2" presId="urn:microsoft.com/office/officeart/2005/8/layout/hProcess4"/>
    <dgm:cxn modelId="{2A4DDE30-52B9-438E-B6A6-BDBB6C998DB2}" srcId="{3F2EB502-7960-4593-88DF-D37844FEA1C7}" destId="{59779AB2-A212-49A7-8E58-D89BD7731081}" srcOrd="1" destOrd="0" parTransId="{3DA5F70F-0465-44B1-A2B7-7EABE37B3790}" sibTransId="{863BC75F-7315-4FC3-9B97-E569EF800480}"/>
    <dgm:cxn modelId="{2468E934-B0F5-4888-B6EE-B80D5B7E42FA}" srcId="{9AB2CF6B-34F5-4374-987B-AE12962DC744}" destId="{2932E159-F43E-496D-B439-CB0734474D56}" srcOrd="0" destOrd="0" parTransId="{36508227-ACD8-46D8-AB36-8C7E03F2FDF4}" sibTransId="{529B478B-8F00-4A42-A456-0CAF100FFF17}"/>
    <dgm:cxn modelId="{14B6D7EF-449F-441C-B2F6-9851D0D51DFA}" type="presOf" srcId="{3F2EB502-7960-4593-88DF-D37844FEA1C7}" destId="{5C81CFBE-A250-4D32-AEA9-72D94AB0486D}" srcOrd="0" destOrd="0" presId="urn:microsoft.com/office/officeart/2005/8/layout/hProcess4"/>
    <dgm:cxn modelId="{7C567E07-9E9A-4F8F-8A68-0BE8789A5B54}" srcId="{FFC6FB6E-6E9D-4BFE-9647-D26F0B509884}" destId="{F4A17376-346F-43BF-95D5-7B1C616C4371}" srcOrd="0" destOrd="0" parTransId="{4571C53E-C9A0-444E-9AFE-6AB6D44439DF}" sibTransId="{A7393B54-A9AD-410A-887A-F5552811D525}"/>
    <dgm:cxn modelId="{67CD8D6F-BEDD-4ACE-9C33-AE8B10E3EB45}" type="presOf" srcId="{69BFC87A-7D6B-4435-90E9-29550A1EFE0A}" destId="{D3DEDF7F-8AF3-45B5-8CBE-1A0D7F34D200}" srcOrd="0" destOrd="0" presId="urn:microsoft.com/office/officeart/2005/8/layout/hProcess4"/>
    <dgm:cxn modelId="{8062F1A2-8EDA-4953-B4D8-939D77EBD54F}" type="presOf" srcId="{CC83C62A-5E43-4022-A7DF-82A3CB39B621}" destId="{B631D268-588F-4C37-B5DC-65406624E4F3}" srcOrd="0" destOrd="0" presId="urn:microsoft.com/office/officeart/2005/8/layout/hProcess4"/>
    <dgm:cxn modelId="{86279209-7742-4661-9420-01A7E54FEF3F}" type="presOf" srcId="{59779AB2-A212-49A7-8E58-D89BD7731081}" destId="{26663E0D-60AB-4DCD-97C7-8A2A1BC21A9F}" srcOrd="1" destOrd="1" presId="urn:microsoft.com/office/officeart/2005/8/layout/hProcess4"/>
    <dgm:cxn modelId="{573E6274-E975-438D-B92E-96FB2C2CEF24}" type="presOf" srcId="{59779AB2-A212-49A7-8E58-D89BD7731081}" destId="{C4FD92FB-32AB-4CFC-A8B8-FB7BF1FE63E9}" srcOrd="0" destOrd="1" presId="urn:microsoft.com/office/officeart/2005/8/layout/hProcess4"/>
    <dgm:cxn modelId="{9EB1C1B9-B5D7-4BF7-B7E4-37035590B05E}" srcId="{3F2EB502-7960-4593-88DF-D37844FEA1C7}" destId="{9F04FA2D-8C55-4C81-A313-BA2D755338DA}" srcOrd="2" destOrd="0" parTransId="{FA026C9C-B9CC-4553-A482-89A5C212DADE}" sibTransId="{AB7BBB4D-E046-44E0-B34A-3353EB002685}"/>
    <dgm:cxn modelId="{80D50B71-284C-4EEE-BAA4-DDD3C3B32915}" type="presOf" srcId="{2932E159-F43E-496D-B439-CB0734474D56}" destId="{C4673B9C-291F-4998-8513-6A093A381570}" srcOrd="0" destOrd="0" presId="urn:microsoft.com/office/officeart/2005/8/layout/hProcess4"/>
    <dgm:cxn modelId="{6E2A567A-FB8B-4566-A741-52385E459603}" type="presOf" srcId="{D4647EFA-9A60-4EF7-BC6D-EF3BA2CDE174}" destId="{C3058F6A-8B8C-4037-A255-350541D22E4D}" srcOrd="0" destOrd="0" presId="urn:microsoft.com/office/officeart/2005/8/layout/hProcess4"/>
    <dgm:cxn modelId="{123EF343-1F9B-455A-BC52-10201EA42210}" type="presOf" srcId="{EBBBDCC9-B96A-4757-9D74-5E0E73F684C2}" destId="{26663E0D-60AB-4DCD-97C7-8A2A1BC21A9F}" srcOrd="1" destOrd="0" presId="urn:microsoft.com/office/officeart/2005/8/layout/hProcess4"/>
    <dgm:cxn modelId="{383B5535-C5C6-427E-9381-105D5D35DA8F}" type="presOf" srcId="{FFC6FB6E-6E9D-4BFE-9647-D26F0B509884}" destId="{3C869808-34B8-4AD1-8960-6B0854DAAAF6}" srcOrd="0" destOrd="0" presId="urn:microsoft.com/office/officeart/2005/8/layout/hProcess4"/>
    <dgm:cxn modelId="{051C1E82-CC6A-410F-8D2E-CE7E503030A0}" srcId="{D4647EFA-9A60-4EF7-BC6D-EF3BA2CDE174}" destId="{FFC6FB6E-6E9D-4BFE-9647-D26F0B509884}" srcOrd="3" destOrd="0" parTransId="{BE3C337D-C173-4437-AB79-0231B6CAF494}" sibTransId="{4495DE02-994B-4A75-8253-F8DBAB908886}"/>
    <dgm:cxn modelId="{FFE42FA5-BFE7-46D9-9E75-528D4D213675}" type="presOf" srcId="{6D6EF910-AB85-4688-9A9E-69105046D00E}" destId="{84A33A00-784E-4038-BB48-20B66D7FD434}" srcOrd="0" destOrd="0" presId="urn:microsoft.com/office/officeart/2005/8/layout/hProcess4"/>
    <dgm:cxn modelId="{DFB227ED-436D-4E0F-9965-FCAC069A8A5E}" srcId="{3F2EB502-7960-4593-88DF-D37844FEA1C7}" destId="{EBBBDCC9-B96A-4757-9D74-5E0E73F684C2}" srcOrd="0" destOrd="0" parTransId="{2B56A22C-E0C4-449F-AC48-378AE0EF71F1}" sibTransId="{74C477FF-8C27-4624-B36B-5DF6D78B2FD2}"/>
    <dgm:cxn modelId="{EEE86105-619F-4331-BCFC-B59E61AFC5F7}" type="presOf" srcId="{F4A17376-346F-43BF-95D5-7B1C616C4371}" destId="{F4625307-FE8A-4616-B83B-7DDBECB48583}" srcOrd="0" destOrd="0" presId="urn:microsoft.com/office/officeart/2005/8/layout/hProcess4"/>
    <dgm:cxn modelId="{C1CF8616-52A7-4127-A1D1-9DBAA83CF798}" type="presOf" srcId="{D17BA40B-2702-4C7C-83DC-722BED109C03}" destId="{C4673B9C-291F-4998-8513-6A093A381570}" srcOrd="0" destOrd="1" presId="urn:microsoft.com/office/officeart/2005/8/layout/hProcess4"/>
    <dgm:cxn modelId="{CD53D96A-6193-44D9-8E21-F897527F4991}" type="presOf" srcId="{F4A17376-346F-43BF-95D5-7B1C616C4371}" destId="{156FCE68-4CFF-475C-AD99-15C113F6BBED}" srcOrd="1" destOrd="0" presId="urn:microsoft.com/office/officeart/2005/8/layout/hProcess4"/>
    <dgm:cxn modelId="{BF4CD2CD-695E-46E9-A681-BCF8377D9C44}" type="presOf" srcId="{B12BA23D-DC8E-48E6-B652-FB41D0ED42D8}" destId="{1A648869-6D74-46A0-9C50-C58AD31DB8FA}" srcOrd="0" destOrd="0" presId="urn:microsoft.com/office/officeart/2005/8/layout/hProcess4"/>
    <dgm:cxn modelId="{79948D55-8741-443C-9F58-8B6943C11FB4}" type="presOf" srcId="{D17BA40B-2702-4C7C-83DC-722BED109C03}" destId="{163C1C95-5056-4F94-B30B-C665DA36AD03}" srcOrd="1" destOrd="1" presId="urn:microsoft.com/office/officeart/2005/8/layout/hProcess4"/>
    <dgm:cxn modelId="{262CAE3A-F4A9-4BE8-A78D-3C60AA7523F1}" srcId="{D4647EFA-9A60-4EF7-BC6D-EF3BA2CDE174}" destId="{B12BA23D-DC8E-48E6-B652-FB41D0ED42D8}" srcOrd="1" destOrd="0" parTransId="{E1994E2D-DB6A-4BBE-A3ED-FE7EEBBE9DCC}" sibTransId="{6D6EF910-AB85-4688-9A9E-69105046D00E}"/>
    <dgm:cxn modelId="{64FF4DB4-2069-4C49-BB34-47D6DD27A524}" type="presOf" srcId="{23E00EE7-D785-45EA-A721-FA7E76916E61}" destId="{1EAD6DE7-D537-4BD4-880B-4A6219DABE7F}" srcOrd="0" destOrd="0" presId="urn:microsoft.com/office/officeart/2005/8/layout/hProcess4"/>
    <dgm:cxn modelId="{00357738-93CC-4D56-A3C3-5D1D011FFDE6}" srcId="{9AB2CF6B-34F5-4374-987B-AE12962DC744}" destId="{D17BA40B-2702-4C7C-83DC-722BED109C03}" srcOrd="1" destOrd="0" parTransId="{672B41AE-8C03-4898-8A15-FEAA38B2A4D4}" sibTransId="{83D6FFC7-C10E-4999-A7E1-AEE01F192943}"/>
    <dgm:cxn modelId="{965AA0D5-BB8C-45E0-B495-C6B1D3FC6EFC}" type="presParOf" srcId="{C3058F6A-8B8C-4037-A255-350541D22E4D}" destId="{DF1AD583-159B-4936-8360-E7561C806B5B}" srcOrd="0" destOrd="0" presId="urn:microsoft.com/office/officeart/2005/8/layout/hProcess4"/>
    <dgm:cxn modelId="{A0DE9D94-064F-4020-8CD7-7692BE2F826A}" type="presParOf" srcId="{C3058F6A-8B8C-4037-A255-350541D22E4D}" destId="{1C76FF7A-92B9-40CF-AD5B-25AD65495ECF}" srcOrd="1" destOrd="0" presId="urn:microsoft.com/office/officeart/2005/8/layout/hProcess4"/>
    <dgm:cxn modelId="{BD250E13-8581-4FC3-8768-90E6F86458CF}" type="presParOf" srcId="{C3058F6A-8B8C-4037-A255-350541D22E4D}" destId="{ADEE7678-F2CF-46B2-8599-DAB4E1EDCCC3}" srcOrd="2" destOrd="0" presId="urn:microsoft.com/office/officeart/2005/8/layout/hProcess4"/>
    <dgm:cxn modelId="{9C20102D-9D75-414A-960C-1C698AD26790}" type="presParOf" srcId="{ADEE7678-F2CF-46B2-8599-DAB4E1EDCCC3}" destId="{A1CC6891-B539-4930-B40D-E6D71E279E41}" srcOrd="0" destOrd="0" presId="urn:microsoft.com/office/officeart/2005/8/layout/hProcess4"/>
    <dgm:cxn modelId="{510A3FEC-1D47-4AC1-ACF1-F2AE51656F77}" type="presParOf" srcId="{A1CC6891-B539-4930-B40D-E6D71E279E41}" destId="{AD5B1909-D0DB-4886-B3E0-9640644F43C0}" srcOrd="0" destOrd="0" presId="urn:microsoft.com/office/officeart/2005/8/layout/hProcess4"/>
    <dgm:cxn modelId="{A98F30B7-11D9-4039-9635-C1C46FF19A9B}" type="presParOf" srcId="{A1CC6891-B539-4930-B40D-E6D71E279E41}" destId="{C4673B9C-291F-4998-8513-6A093A381570}" srcOrd="1" destOrd="0" presId="urn:microsoft.com/office/officeart/2005/8/layout/hProcess4"/>
    <dgm:cxn modelId="{AE106D22-4F77-48FB-8FB0-0EF5D799E83F}" type="presParOf" srcId="{A1CC6891-B539-4930-B40D-E6D71E279E41}" destId="{163C1C95-5056-4F94-B30B-C665DA36AD03}" srcOrd="2" destOrd="0" presId="urn:microsoft.com/office/officeart/2005/8/layout/hProcess4"/>
    <dgm:cxn modelId="{5163CC63-91D9-416E-899B-28D64EA07B07}" type="presParOf" srcId="{A1CC6891-B539-4930-B40D-E6D71E279E41}" destId="{38D5B11F-D9BC-430C-86A8-BE224A5B5BE7}" srcOrd="3" destOrd="0" presId="urn:microsoft.com/office/officeart/2005/8/layout/hProcess4"/>
    <dgm:cxn modelId="{C01309C2-5E7C-4886-BDC5-34C9BB689E5D}" type="presParOf" srcId="{A1CC6891-B539-4930-B40D-E6D71E279E41}" destId="{6CF4BCEA-678F-4159-A689-9B6747734147}" srcOrd="4" destOrd="0" presId="urn:microsoft.com/office/officeart/2005/8/layout/hProcess4"/>
    <dgm:cxn modelId="{6BF166AF-42F4-4D50-80D4-B33C4F37B934}" type="presParOf" srcId="{ADEE7678-F2CF-46B2-8599-DAB4E1EDCCC3}" destId="{1EAD6DE7-D537-4BD4-880B-4A6219DABE7F}" srcOrd="1" destOrd="0" presId="urn:microsoft.com/office/officeart/2005/8/layout/hProcess4"/>
    <dgm:cxn modelId="{EA9E4068-07BA-40AA-B507-FC477E1A5A76}" type="presParOf" srcId="{ADEE7678-F2CF-46B2-8599-DAB4E1EDCCC3}" destId="{DE06614B-976F-4649-81C9-E556382A191E}" srcOrd="2" destOrd="0" presId="urn:microsoft.com/office/officeart/2005/8/layout/hProcess4"/>
    <dgm:cxn modelId="{0480D2AF-554B-4712-ABC2-710480111111}" type="presParOf" srcId="{DE06614B-976F-4649-81C9-E556382A191E}" destId="{2A79A1E8-070F-43BF-9EDF-EF34B550E5E9}" srcOrd="0" destOrd="0" presId="urn:microsoft.com/office/officeart/2005/8/layout/hProcess4"/>
    <dgm:cxn modelId="{44756F9B-4858-457E-A70C-76D7621901CA}" type="presParOf" srcId="{DE06614B-976F-4649-81C9-E556382A191E}" destId="{B631D268-588F-4C37-B5DC-65406624E4F3}" srcOrd="1" destOrd="0" presId="urn:microsoft.com/office/officeart/2005/8/layout/hProcess4"/>
    <dgm:cxn modelId="{B8A19366-FB55-4A01-9076-543F35AAF516}" type="presParOf" srcId="{DE06614B-976F-4649-81C9-E556382A191E}" destId="{A994D205-0403-4659-9106-D95711C82434}" srcOrd="2" destOrd="0" presId="urn:microsoft.com/office/officeart/2005/8/layout/hProcess4"/>
    <dgm:cxn modelId="{6494C52D-1F9D-4D76-ACCE-EBA46AC27937}" type="presParOf" srcId="{DE06614B-976F-4649-81C9-E556382A191E}" destId="{1A648869-6D74-46A0-9C50-C58AD31DB8FA}" srcOrd="3" destOrd="0" presId="urn:microsoft.com/office/officeart/2005/8/layout/hProcess4"/>
    <dgm:cxn modelId="{3D61B097-B044-4E38-8137-B905139ABFE4}" type="presParOf" srcId="{DE06614B-976F-4649-81C9-E556382A191E}" destId="{5AA1673B-1757-4F36-84DD-F51395612863}" srcOrd="4" destOrd="0" presId="urn:microsoft.com/office/officeart/2005/8/layout/hProcess4"/>
    <dgm:cxn modelId="{9757B2B3-693F-4A18-B083-CCD54D0D447C}" type="presParOf" srcId="{ADEE7678-F2CF-46B2-8599-DAB4E1EDCCC3}" destId="{84A33A00-784E-4038-BB48-20B66D7FD434}" srcOrd="3" destOrd="0" presId="urn:microsoft.com/office/officeart/2005/8/layout/hProcess4"/>
    <dgm:cxn modelId="{23AC0F74-DEEF-401C-A2B9-D0CF206F8D12}" type="presParOf" srcId="{ADEE7678-F2CF-46B2-8599-DAB4E1EDCCC3}" destId="{C5F6E5C6-0656-4710-91AD-50E36965DDBE}" srcOrd="4" destOrd="0" presId="urn:microsoft.com/office/officeart/2005/8/layout/hProcess4"/>
    <dgm:cxn modelId="{6C032A13-043B-4335-BAB4-43EBE05BD61C}" type="presParOf" srcId="{C5F6E5C6-0656-4710-91AD-50E36965DDBE}" destId="{09E0A331-BFDC-42AA-945F-E0E16E34A08B}" srcOrd="0" destOrd="0" presId="urn:microsoft.com/office/officeart/2005/8/layout/hProcess4"/>
    <dgm:cxn modelId="{74C8631F-18E6-4F1C-A122-583D1C6B81EF}" type="presParOf" srcId="{C5F6E5C6-0656-4710-91AD-50E36965DDBE}" destId="{C4FD92FB-32AB-4CFC-A8B8-FB7BF1FE63E9}" srcOrd="1" destOrd="0" presId="urn:microsoft.com/office/officeart/2005/8/layout/hProcess4"/>
    <dgm:cxn modelId="{D4DE9866-C109-4E48-A0AE-C1B0DC4C6FFA}" type="presParOf" srcId="{C5F6E5C6-0656-4710-91AD-50E36965DDBE}" destId="{26663E0D-60AB-4DCD-97C7-8A2A1BC21A9F}" srcOrd="2" destOrd="0" presId="urn:microsoft.com/office/officeart/2005/8/layout/hProcess4"/>
    <dgm:cxn modelId="{00107510-5B3C-4782-A0E3-0E9AA9DEA649}" type="presParOf" srcId="{C5F6E5C6-0656-4710-91AD-50E36965DDBE}" destId="{5C81CFBE-A250-4D32-AEA9-72D94AB0486D}" srcOrd="3" destOrd="0" presId="urn:microsoft.com/office/officeart/2005/8/layout/hProcess4"/>
    <dgm:cxn modelId="{2D26B7D4-BC14-4B01-AD8D-AAA9BC3394C1}" type="presParOf" srcId="{C5F6E5C6-0656-4710-91AD-50E36965DDBE}" destId="{614DC95D-91B9-4B2A-B069-6964D4B90A6D}" srcOrd="4" destOrd="0" presId="urn:microsoft.com/office/officeart/2005/8/layout/hProcess4"/>
    <dgm:cxn modelId="{F47EBA6B-8B65-4F98-902C-BA45738AFF45}" type="presParOf" srcId="{ADEE7678-F2CF-46B2-8599-DAB4E1EDCCC3}" destId="{D3DEDF7F-8AF3-45B5-8CBE-1A0D7F34D200}" srcOrd="5" destOrd="0" presId="urn:microsoft.com/office/officeart/2005/8/layout/hProcess4"/>
    <dgm:cxn modelId="{47E5FD1D-EEE3-40F2-8195-E3CAC4E96E57}" type="presParOf" srcId="{ADEE7678-F2CF-46B2-8599-DAB4E1EDCCC3}" destId="{4F7335D7-8457-4B4D-9C24-08205B6EB3C0}" srcOrd="6" destOrd="0" presId="urn:microsoft.com/office/officeart/2005/8/layout/hProcess4"/>
    <dgm:cxn modelId="{637177EF-D544-4A4F-B4E1-0A346562D410}" type="presParOf" srcId="{4F7335D7-8457-4B4D-9C24-08205B6EB3C0}" destId="{995C1F6C-19B6-4F10-A700-5A5F9AF58A07}" srcOrd="0" destOrd="0" presId="urn:microsoft.com/office/officeart/2005/8/layout/hProcess4"/>
    <dgm:cxn modelId="{C15A7F14-0EE2-469F-82E5-9CFABF8D6EA1}" type="presParOf" srcId="{4F7335D7-8457-4B4D-9C24-08205B6EB3C0}" destId="{F4625307-FE8A-4616-B83B-7DDBECB48583}" srcOrd="1" destOrd="0" presId="urn:microsoft.com/office/officeart/2005/8/layout/hProcess4"/>
    <dgm:cxn modelId="{A83661C3-9A2E-4A8B-9896-87ADDD429075}" type="presParOf" srcId="{4F7335D7-8457-4B4D-9C24-08205B6EB3C0}" destId="{156FCE68-4CFF-475C-AD99-15C113F6BBED}" srcOrd="2" destOrd="0" presId="urn:microsoft.com/office/officeart/2005/8/layout/hProcess4"/>
    <dgm:cxn modelId="{9F6FFBDB-A453-4E47-89B6-D1FAA42779C5}" type="presParOf" srcId="{4F7335D7-8457-4B4D-9C24-08205B6EB3C0}" destId="{3C869808-34B8-4AD1-8960-6B0854DAAAF6}" srcOrd="3" destOrd="0" presId="urn:microsoft.com/office/officeart/2005/8/layout/hProcess4"/>
    <dgm:cxn modelId="{2FE9CCD2-66E9-492D-9B67-B8190F4C2B27}" type="presParOf" srcId="{4F7335D7-8457-4B4D-9C24-08205B6EB3C0}" destId="{D7710065-2D35-423B-A00C-28C0904B26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73B9C-291F-4998-8513-6A093A381570}">
      <dsp:nvSpPr>
        <dsp:cNvPr id="0" name=""/>
        <dsp:cNvSpPr/>
      </dsp:nvSpPr>
      <dsp:spPr>
        <a:xfrm>
          <a:off x="916" y="1688330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Obtención de datos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Transformación de XML a </a:t>
          </a:r>
          <a:r>
            <a:rPr lang="es-AR" sz="1400" kern="1200" dirty="0" err="1" smtClean="0"/>
            <a:t>DataFrame</a:t>
          </a:r>
          <a:endParaRPr lang="es-ES" sz="1400" kern="1200" dirty="0"/>
        </a:p>
      </dsp:txBody>
      <dsp:txXfrm>
        <a:off x="32578" y="1719992"/>
        <a:ext cx="1604815" cy="1017713"/>
      </dsp:txXfrm>
    </dsp:sp>
    <dsp:sp modelId="{1EAD6DE7-D537-4BD4-880B-4A6219DABE7F}">
      <dsp:nvSpPr>
        <dsp:cNvPr id="0" name=""/>
        <dsp:cNvSpPr/>
      </dsp:nvSpPr>
      <dsp:spPr>
        <a:xfrm>
          <a:off x="949244" y="2055084"/>
          <a:ext cx="1781937" cy="1781937"/>
        </a:xfrm>
        <a:prstGeom prst="leftCircularArrow">
          <a:avLst>
            <a:gd name="adj1" fmla="val 2833"/>
            <a:gd name="adj2" fmla="val 345984"/>
            <a:gd name="adj3" fmla="val 2121495"/>
            <a:gd name="adj4" fmla="val 9024489"/>
            <a:gd name="adj5" fmla="val 33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B11F-D9BC-430C-86A8-BE224A5B5BE7}">
      <dsp:nvSpPr>
        <dsp:cNvPr id="0" name=""/>
        <dsp:cNvSpPr/>
      </dsp:nvSpPr>
      <dsp:spPr>
        <a:xfrm>
          <a:off x="371614" y="2769368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1ra Etapa</a:t>
          </a:r>
          <a:endParaRPr lang="es-ES" sz="2600" kern="1200" dirty="0"/>
        </a:p>
      </dsp:txBody>
      <dsp:txXfrm>
        <a:off x="388884" y="2786638"/>
        <a:ext cx="1448250" cy="555116"/>
      </dsp:txXfrm>
    </dsp:sp>
    <dsp:sp modelId="{B631D268-588F-4C37-B5DC-65406624E4F3}">
      <dsp:nvSpPr>
        <dsp:cNvPr id="0" name=""/>
        <dsp:cNvSpPr/>
      </dsp:nvSpPr>
      <dsp:spPr>
        <a:xfrm>
          <a:off x="2094777" y="1688330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Generación de </a:t>
          </a:r>
          <a:r>
            <a:rPr lang="es-AR" sz="1400" kern="1200" dirty="0" err="1" smtClean="0"/>
            <a:t>Features</a:t>
          </a:r>
          <a:r>
            <a:rPr lang="es-AR" sz="1400" kern="1200" dirty="0" smtClean="0"/>
            <a:t>. </a:t>
          </a:r>
          <a:endParaRPr lang="es-ES" sz="1400" kern="1200" dirty="0"/>
        </a:p>
      </dsp:txBody>
      <dsp:txXfrm>
        <a:off x="2126439" y="2014821"/>
        <a:ext cx="1604815" cy="1017713"/>
      </dsp:txXfrm>
    </dsp:sp>
    <dsp:sp modelId="{84A33A00-784E-4038-BB48-20B66D7FD434}">
      <dsp:nvSpPr>
        <dsp:cNvPr id="0" name=""/>
        <dsp:cNvSpPr/>
      </dsp:nvSpPr>
      <dsp:spPr>
        <a:xfrm>
          <a:off x="3064461" y="836406"/>
          <a:ext cx="1883433" cy="1883433"/>
        </a:xfrm>
        <a:prstGeom prst="circularArrow">
          <a:avLst>
            <a:gd name="adj1" fmla="val 2680"/>
            <a:gd name="adj2" fmla="val 326175"/>
            <a:gd name="adj3" fmla="val 19264594"/>
            <a:gd name="adj4" fmla="val 12341790"/>
            <a:gd name="adj5" fmla="val 31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48869-6D74-46A0-9C50-C58AD31DB8FA}">
      <dsp:nvSpPr>
        <dsp:cNvPr id="0" name=""/>
        <dsp:cNvSpPr/>
      </dsp:nvSpPr>
      <dsp:spPr>
        <a:xfrm>
          <a:off x="2465475" y="1393502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2da Etapa</a:t>
          </a:r>
          <a:endParaRPr lang="es-ES" sz="2600" kern="1200" dirty="0"/>
        </a:p>
      </dsp:txBody>
      <dsp:txXfrm>
        <a:off x="2482745" y="1410772"/>
        <a:ext cx="1448250" cy="555116"/>
      </dsp:txXfrm>
    </dsp:sp>
    <dsp:sp modelId="{C4FD92FB-32AB-4CFC-A8B8-FB7BF1FE63E9}">
      <dsp:nvSpPr>
        <dsp:cNvPr id="0" name=""/>
        <dsp:cNvSpPr/>
      </dsp:nvSpPr>
      <dsp:spPr>
        <a:xfrm>
          <a:off x="4087982" y="1583531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Aplicación de Modelos de clasificación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Integración de todos los modelos utilizados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Clasificación Final</a:t>
          </a:r>
          <a:endParaRPr lang="es-ES" sz="1200" kern="1200" dirty="0"/>
        </a:p>
      </dsp:txBody>
      <dsp:txXfrm>
        <a:off x="4119644" y="1615193"/>
        <a:ext cx="1604815" cy="1017713"/>
      </dsp:txXfrm>
    </dsp:sp>
    <dsp:sp modelId="{D3DEDF7F-8AF3-45B5-8CBE-1A0D7F34D200}">
      <dsp:nvSpPr>
        <dsp:cNvPr id="0" name=""/>
        <dsp:cNvSpPr/>
      </dsp:nvSpPr>
      <dsp:spPr>
        <a:xfrm>
          <a:off x="5136965" y="2055084"/>
          <a:ext cx="1781937" cy="1781937"/>
        </a:xfrm>
        <a:prstGeom prst="leftCircularArrow">
          <a:avLst>
            <a:gd name="adj1" fmla="val 2833"/>
            <a:gd name="adj2" fmla="val 345984"/>
            <a:gd name="adj3" fmla="val 2121495"/>
            <a:gd name="adj4" fmla="val 9024489"/>
            <a:gd name="adj5" fmla="val 33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1CFBE-A250-4D32-AEA9-72D94AB0486D}">
      <dsp:nvSpPr>
        <dsp:cNvPr id="0" name=""/>
        <dsp:cNvSpPr/>
      </dsp:nvSpPr>
      <dsp:spPr>
        <a:xfrm>
          <a:off x="4559335" y="2769368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3ra Etapa</a:t>
          </a:r>
          <a:endParaRPr lang="es-ES" sz="2600" kern="1200" dirty="0"/>
        </a:p>
      </dsp:txBody>
      <dsp:txXfrm>
        <a:off x="4576605" y="2786638"/>
        <a:ext cx="1448250" cy="555116"/>
      </dsp:txXfrm>
    </dsp:sp>
    <dsp:sp modelId="{F4625307-FE8A-4616-B83B-7DDBECB48583}">
      <dsp:nvSpPr>
        <dsp:cNvPr id="0" name=""/>
        <dsp:cNvSpPr/>
      </dsp:nvSpPr>
      <dsp:spPr>
        <a:xfrm>
          <a:off x="6282498" y="1688330"/>
          <a:ext cx="1668139" cy="1375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200" kern="1200" dirty="0" smtClean="0"/>
            <a:t>Análisis de Resultados</a:t>
          </a:r>
          <a:endParaRPr lang="es-ES" sz="2200" kern="1200" dirty="0"/>
        </a:p>
      </dsp:txBody>
      <dsp:txXfrm>
        <a:off x="6314160" y="2014821"/>
        <a:ext cx="1604815" cy="1017713"/>
      </dsp:txXfrm>
    </dsp:sp>
    <dsp:sp modelId="{3C869808-34B8-4AD1-8960-6B0854DAAAF6}">
      <dsp:nvSpPr>
        <dsp:cNvPr id="0" name=""/>
        <dsp:cNvSpPr/>
      </dsp:nvSpPr>
      <dsp:spPr>
        <a:xfrm>
          <a:off x="6653196" y="1393502"/>
          <a:ext cx="1482790" cy="589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4ta Etapa</a:t>
          </a:r>
          <a:endParaRPr lang="es-ES" sz="2600" kern="1200" dirty="0"/>
        </a:p>
      </dsp:txBody>
      <dsp:txXfrm>
        <a:off x="6670466" y="1410772"/>
        <a:ext cx="1448250" cy="555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C92EB7-E793-44CB-9E19-50C88C5BC27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B98CBB-D9B4-4E56-9140-4396E8233EA3}" type="datetimeFigureOut">
              <a:rPr lang="es-ES" smtClean="0"/>
              <a:t>08/12/2018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TP FINAL – Digital </a:t>
            </a:r>
            <a:r>
              <a:rPr lang="es-AR" dirty="0" err="1" smtClean="0"/>
              <a:t>House</a:t>
            </a:r>
            <a:r>
              <a:rPr lang="es-AR" dirty="0" smtClean="0"/>
              <a:t>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INTEGRANTES:</a:t>
            </a:r>
          </a:p>
          <a:p>
            <a:pPr lvl="2"/>
            <a:r>
              <a:rPr lang="es-AR" dirty="0" smtClean="0"/>
              <a:t>Casal Gabriel	</a:t>
            </a:r>
          </a:p>
          <a:p>
            <a:pPr lvl="2"/>
            <a:r>
              <a:rPr lang="es-AR" dirty="0" err="1" smtClean="0"/>
              <a:t>Ferraro</a:t>
            </a:r>
            <a:r>
              <a:rPr lang="es-AR" dirty="0" smtClean="0"/>
              <a:t> Juan</a:t>
            </a:r>
          </a:p>
          <a:p>
            <a:pPr lvl="2"/>
            <a:r>
              <a:rPr lang="es-AR" dirty="0" smtClean="0"/>
              <a:t>Paz Santiago</a:t>
            </a:r>
          </a:p>
          <a:p>
            <a:pPr lvl="2"/>
            <a:endParaRPr lang="es-AR" dirty="0" smtClean="0"/>
          </a:p>
          <a:p>
            <a:pPr lvl="2"/>
            <a:endParaRPr lang="es-AR" dirty="0"/>
          </a:p>
          <a:p>
            <a:r>
              <a:rPr lang="es-AR" dirty="0" smtClean="0"/>
              <a:t>TEMA: Identificación de potenciales abusadores sexuales en conversaciones de chat.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36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Conociendo los datos…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Basados en una competencia que inicio en el 2012 para  desarrollar métodos integrales para identificar comportamientos indebidos.</a:t>
            </a:r>
          </a:p>
          <a:p>
            <a:r>
              <a:rPr lang="es-AR" dirty="0" smtClean="0"/>
              <a:t>Compuesto de Chats entre 2 o mas personas </a:t>
            </a:r>
          </a:p>
          <a:p>
            <a:r>
              <a:rPr lang="es-AR" dirty="0" smtClean="0"/>
              <a:t>El objetivo es identificar las partes de la conversación (</a:t>
            </a:r>
            <a:r>
              <a:rPr lang="es-AR" dirty="0" err="1" smtClean="0"/>
              <a:t>lineas</a:t>
            </a:r>
            <a:r>
              <a:rPr lang="es-AR" dirty="0" smtClean="0"/>
              <a:t> de chat) que son distintivas del comportamiento de un abusador sexual.</a:t>
            </a:r>
          </a:p>
          <a:p>
            <a:r>
              <a:rPr lang="es-AR" dirty="0" smtClean="0"/>
              <a:t>Cantidad de registros: XXXXXX</a:t>
            </a:r>
          </a:p>
          <a:p>
            <a:r>
              <a:rPr lang="es-AR" dirty="0" smtClean="0"/>
              <a:t>Porcentaje de unos: XX%</a:t>
            </a:r>
          </a:p>
        </p:txBody>
      </p:sp>
    </p:spTree>
    <p:extLst>
      <p:ext uri="{BB962C8B-B14F-4D97-AF65-F5344CB8AC3E}">
        <p14:creationId xmlns:p14="http://schemas.microsoft.com/office/powerpoint/2010/main" val="98753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34582350"/>
              </p:ext>
            </p:extLst>
          </p:nvPr>
        </p:nvGraphicFramePr>
        <p:xfrm>
          <a:off x="179512" y="1556792"/>
          <a:ext cx="813690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550912" y="332656"/>
            <a:ext cx="762000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Proceso de Identificación de líneas de chats indebidas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849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Generación de </a:t>
            </a:r>
            <a:r>
              <a:rPr lang="es-AR" dirty="0" err="1" smtClean="0"/>
              <a:t>Features</a:t>
            </a:r>
            <a:r>
              <a:rPr lang="es-AR" dirty="0" smtClean="0"/>
              <a:t> – Bag of </a:t>
            </a:r>
            <a:r>
              <a:rPr lang="es-AR" dirty="0" err="1" smtClean="0"/>
              <a:t>Words</a:t>
            </a:r>
            <a:r>
              <a:rPr lang="es-AR" dirty="0" smtClean="0"/>
              <a:t> / </a:t>
            </a:r>
            <a:r>
              <a:rPr lang="es-AR" dirty="0" err="1" smtClean="0"/>
              <a:t>Tf</a:t>
            </a:r>
            <a:r>
              <a:rPr lang="es-AR" dirty="0" smtClean="0"/>
              <a:t> -</a:t>
            </a:r>
            <a:r>
              <a:rPr lang="es-AR" dirty="0" err="1" smtClean="0"/>
              <a:t>idf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zarazarazar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8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Modelos utilizados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Integracion</a:t>
            </a:r>
            <a:r>
              <a:rPr lang="es-AR" dirty="0" smtClean="0"/>
              <a:t> de modelos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Analisis</a:t>
            </a:r>
            <a:r>
              <a:rPr lang="es-AR" dirty="0" smtClean="0"/>
              <a:t> de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31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03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231</TotalTime>
  <Words>139</Words>
  <Application>Microsoft Office PowerPoint</Application>
  <PresentationFormat>Presentación en pantalla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TP FINAL – Digital House </vt:lpstr>
      <vt:lpstr>Conociendo los datos…</vt:lpstr>
      <vt:lpstr>Presentación de PowerPoint</vt:lpstr>
      <vt:lpstr>Generación de Features – Bag of Words / Tf -idf</vt:lpstr>
      <vt:lpstr>Modelos utilizados</vt:lpstr>
      <vt:lpstr>Integracion de modelos </vt:lpstr>
      <vt:lpstr>Analisis de Resultados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Owner</cp:lastModifiedBy>
  <cp:revision>14</cp:revision>
  <dcterms:created xsi:type="dcterms:W3CDTF">2018-09-30T22:47:05Z</dcterms:created>
  <dcterms:modified xsi:type="dcterms:W3CDTF">2018-12-09T02:16:25Z</dcterms:modified>
</cp:coreProperties>
</file>