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64" r:id="rId3"/>
    <p:sldId id="256" r:id="rId4"/>
    <p:sldId id="265" r:id="rId5"/>
    <p:sldId id="266" r:id="rId6"/>
    <p:sldId id="269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47EFA-9A60-4EF7-BC6D-EF3BA2CDE17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B2CF6B-34F5-4374-987B-AE12962DC744}">
      <dgm:prSet phldrT="[Texto]"/>
      <dgm:spPr/>
      <dgm:t>
        <a:bodyPr/>
        <a:lstStyle/>
        <a:p>
          <a:r>
            <a:rPr lang="es-AR" dirty="0" smtClean="0"/>
            <a:t>1ra Etapa</a:t>
          </a:r>
          <a:endParaRPr lang="es-ES" dirty="0"/>
        </a:p>
      </dgm:t>
    </dgm:pt>
    <dgm:pt modelId="{2DE111D9-86FB-4B95-BB05-438CC25E6AE8}" type="parTrans" cxnId="{9AA925EC-2DA9-44FE-B016-6D37D1758C9D}">
      <dgm:prSet/>
      <dgm:spPr/>
      <dgm:t>
        <a:bodyPr/>
        <a:lstStyle/>
        <a:p>
          <a:endParaRPr lang="es-ES"/>
        </a:p>
      </dgm:t>
    </dgm:pt>
    <dgm:pt modelId="{23E00EE7-D785-45EA-A721-FA7E76916E61}" type="sibTrans" cxnId="{9AA925EC-2DA9-44FE-B016-6D37D1758C9D}">
      <dgm:prSet/>
      <dgm:spPr/>
      <dgm:t>
        <a:bodyPr/>
        <a:lstStyle/>
        <a:p>
          <a:endParaRPr lang="es-ES"/>
        </a:p>
      </dgm:t>
    </dgm:pt>
    <dgm:pt modelId="{2932E159-F43E-496D-B439-CB0734474D56}">
      <dgm:prSet phldrT="[Texto]" custT="1"/>
      <dgm:spPr/>
      <dgm:t>
        <a:bodyPr/>
        <a:lstStyle/>
        <a:p>
          <a:r>
            <a:rPr lang="es-AR" sz="1400" dirty="0" smtClean="0"/>
            <a:t>Obtención de datos</a:t>
          </a:r>
          <a:endParaRPr lang="es-ES" sz="1400" dirty="0"/>
        </a:p>
      </dgm:t>
    </dgm:pt>
    <dgm:pt modelId="{36508227-ACD8-46D8-AB36-8C7E03F2FDF4}" type="parTrans" cxnId="{2468E934-B0F5-4888-B6EE-B80D5B7E42FA}">
      <dgm:prSet/>
      <dgm:spPr/>
      <dgm:t>
        <a:bodyPr/>
        <a:lstStyle/>
        <a:p>
          <a:endParaRPr lang="es-ES"/>
        </a:p>
      </dgm:t>
    </dgm:pt>
    <dgm:pt modelId="{529B478B-8F00-4A42-A456-0CAF100FFF17}" type="sibTrans" cxnId="{2468E934-B0F5-4888-B6EE-B80D5B7E42FA}">
      <dgm:prSet/>
      <dgm:spPr/>
      <dgm:t>
        <a:bodyPr/>
        <a:lstStyle/>
        <a:p>
          <a:endParaRPr lang="es-ES"/>
        </a:p>
      </dgm:t>
    </dgm:pt>
    <dgm:pt modelId="{B12BA23D-DC8E-48E6-B652-FB41D0ED42D8}">
      <dgm:prSet phldrT="[Texto]"/>
      <dgm:spPr/>
      <dgm:t>
        <a:bodyPr/>
        <a:lstStyle/>
        <a:p>
          <a:r>
            <a:rPr lang="es-AR" dirty="0" smtClean="0"/>
            <a:t>2da Etapa</a:t>
          </a:r>
          <a:endParaRPr lang="es-ES" dirty="0"/>
        </a:p>
      </dgm:t>
    </dgm:pt>
    <dgm:pt modelId="{E1994E2D-DB6A-4BBE-A3ED-FE7EEBBE9DCC}" type="parTrans" cxnId="{262CAE3A-F4A9-4BE8-A78D-3C60AA7523F1}">
      <dgm:prSet/>
      <dgm:spPr/>
      <dgm:t>
        <a:bodyPr/>
        <a:lstStyle/>
        <a:p>
          <a:endParaRPr lang="es-ES"/>
        </a:p>
      </dgm:t>
    </dgm:pt>
    <dgm:pt modelId="{6D6EF910-AB85-4688-9A9E-69105046D00E}" type="sibTrans" cxnId="{262CAE3A-F4A9-4BE8-A78D-3C60AA7523F1}">
      <dgm:prSet/>
      <dgm:spPr/>
      <dgm:t>
        <a:bodyPr/>
        <a:lstStyle/>
        <a:p>
          <a:endParaRPr lang="es-ES"/>
        </a:p>
      </dgm:t>
    </dgm:pt>
    <dgm:pt modelId="{CC83C62A-5E43-4022-A7DF-82A3CB39B621}">
      <dgm:prSet phldrT="[Texto]" custT="1"/>
      <dgm:spPr/>
      <dgm:t>
        <a:bodyPr/>
        <a:lstStyle/>
        <a:p>
          <a:r>
            <a:rPr lang="es-AR" sz="1600" dirty="0" smtClean="0"/>
            <a:t>Generación de </a:t>
          </a:r>
          <a:r>
            <a:rPr lang="es-AR" sz="1600" dirty="0" err="1" smtClean="0"/>
            <a:t>Features</a:t>
          </a:r>
          <a:r>
            <a:rPr lang="es-AR" sz="1600" dirty="0" smtClean="0"/>
            <a:t> utilizando Bag of </a:t>
          </a:r>
          <a:r>
            <a:rPr lang="es-AR" sz="1600" dirty="0" err="1" smtClean="0"/>
            <a:t>Words</a:t>
          </a:r>
          <a:r>
            <a:rPr lang="es-AR" sz="1400" dirty="0" smtClean="0"/>
            <a:t> </a:t>
          </a:r>
          <a:endParaRPr lang="es-ES" sz="1400" dirty="0"/>
        </a:p>
      </dgm:t>
    </dgm:pt>
    <dgm:pt modelId="{FFC5BC18-32F6-4449-842A-BD028D3D0EF6}" type="parTrans" cxnId="{E6592B8D-824D-4F68-8207-9485C6469986}">
      <dgm:prSet/>
      <dgm:spPr/>
      <dgm:t>
        <a:bodyPr/>
        <a:lstStyle/>
        <a:p>
          <a:endParaRPr lang="es-ES"/>
        </a:p>
      </dgm:t>
    </dgm:pt>
    <dgm:pt modelId="{7CFBC90F-6517-4679-AD3F-B7037FDFADC8}" type="sibTrans" cxnId="{E6592B8D-824D-4F68-8207-9485C6469986}">
      <dgm:prSet/>
      <dgm:spPr/>
      <dgm:t>
        <a:bodyPr/>
        <a:lstStyle/>
        <a:p>
          <a:endParaRPr lang="es-ES"/>
        </a:p>
      </dgm:t>
    </dgm:pt>
    <dgm:pt modelId="{3F2EB502-7960-4593-88DF-D37844FEA1C7}">
      <dgm:prSet phldrT="[Texto]"/>
      <dgm:spPr/>
      <dgm:t>
        <a:bodyPr/>
        <a:lstStyle/>
        <a:p>
          <a:r>
            <a:rPr lang="es-AR" dirty="0" smtClean="0"/>
            <a:t>3ra Etapa</a:t>
          </a:r>
          <a:endParaRPr lang="es-ES" dirty="0"/>
        </a:p>
      </dgm:t>
    </dgm:pt>
    <dgm:pt modelId="{BD096A71-0164-4CF8-8C86-D98C200D21A7}" type="parTrans" cxnId="{9CC8DFED-DB19-405E-A530-E287F0CD3D01}">
      <dgm:prSet/>
      <dgm:spPr/>
      <dgm:t>
        <a:bodyPr/>
        <a:lstStyle/>
        <a:p>
          <a:endParaRPr lang="es-ES"/>
        </a:p>
      </dgm:t>
    </dgm:pt>
    <dgm:pt modelId="{69BFC87A-7D6B-4435-90E9-29550A1EFE0A}" type="sibTrans" cxnId="{9CC8DFED-DB19-405E-A530-E287F0CD3D01}">
      <dgm:prSet/>
      <dgm:spPr/>
      <dgm:t>
        <a:bodyPr/>
        <a:lstStyle/>
        <a:p>
          <a:endParaRPr lang="es-ES"/>
        </a:p>
      </dgm:t>
    </dgm:pt>
    <dgm:pt modelId="{EBBBDCC9-B96A-4757-9D74-5E0E73F684C2}">
      <dgm:prSet phldrT="[Texto]" custT="1"/>
      <dgm:spPr/>
      <dgm:t>
        <a:bodyPr/>
        <a:lstStyle/>
        <a:p>
          <a:r>
            <a:rPr lang="es-AR" sz="1400" dirty="0" smtClean="0"/>
            <a:t>Aplicación de Modelos de clasificación</a:t>
          </a:r>
          <a:endParaRPr lang="es-ES" sz="1400" dirty="0"/>
        </a:p>
      </dgm:t>
    </dgm:pt>
    <dgm:pt modelId="{2B56A22C-E0C4-449F-AC48-378AE0EF71F1}" type="parTrans" cxnId="{DFB227ED-436D-4E0F-9965-FCAC069A8A5E}">
      <dgm:prSet/>
      <dgm:spPr/>
      <dgm:t>
        <a:bodyPr/>
        <a:lstStyle/>
        <a:p>
          <a:endParaRPr lang="es-ES"/>
        </a:p>
      </dgm:t>
    </dgm:pt>
    <dgm:pt modelId="{74C477FF-8C27-4624-B36B-5DF6D78B2FD2}" type="sibTrans" cxnId="{DFB227ED-436D-4E0F-9965-FCAC069A8A5E}">
      <dgm:prSet/>
      <dgm:spPr/>
      <dgm:t>
        <a:bodyPr/>
        <a:lstStyle/>
        <a:p>
          <a:endParaRPr lang="es-ES"/>
        </a:p>
      </dgm:t>
    </dgm:pt>
    <dgm:pt modelId="{D17BA40B-2702-4C7C-83DC-722BED109C03}">
      <dgm:prSet phldrT="[Texto]" custT="1"/>
      <dgm:spPr/>
      <dgm:t>
        <a:bodyPr/>
        <a:lstStyle/>
        <a:p>
          <a:r>
            <a:rPr lang="es-AR" sz="1400" dirty="0" smtClean="0"/>
            <a:t>Transformación de XML a </a:t>
          </a:r>
          <a:r>
            <a:rPr lang="es-AR" sz="1400" dirty="0" err="1" smtClean="0"/>
            <a:t>DataFrame</a:t>
          </a:r>
          <a:endParaRPr lang="es-ES" sz="1400" dirty="0"/>
        </a:p>
      </dgm:t>
    </dgm:pt>
    <dgm:pt modelId="{672B41AE-8C03-4898-8A15-FEAA38B2A4D4}" type="parTrans" cxnId="{00357738-93CC-4D56-A3C3-5D1D011FFDE6}">
      <dgm:prSet/>
      <dgm:spPr/>
      <dgm:t>
        <a:bodyPr/>
        <a:lstStyle/>
        <a:p>
          <a:endParaRPr lang="es-ES"/>
        </a:p>
      </dgm:t>
    </dgm:pt>
    <dgm:pt modelId="{83D6FFC7-C10E-4999-A7E1-AEE01F192943}" type="sibTrans" cxnId="{00357738-93CC-4D56-A3C3-5D1D011FFDE6}">
      <dgm:prSet/>
      <dgm:spPr/>
      <dgm:t>
        <a:bodyPr/>
        <a:lstStyle/>
        <a:p>
          <a:endParaRPr lang="es-ES"/>
        </a:p>
      </dgm:t>
    </dgm:pt>
    <dgm:pt modelId="{59779AB2-A212-49A7-8E58-D89BD7731081}">
      <dgm:prSet phldrT="[Texto]" custT="1"/>
      <dgm:spPr/>
      <dgm:t>
        <a:bodyPr/>
        <a:lstStyle/>
        <a:p>
          <a:r>
            <a:rPr lang="es-AR" sz="1400" dirty="0" smtClean="0"/>
            <a:t>Ensamble de los </a:t>
          </a:r>
          <a:r>
            <a:rPr lang="es-AR" sz="1400" dirty="0" smtClean="0"/>
            <a:t>modelos </a:t>
          </a:r>
          <a:r>
            <a:rPr lang="es-AR" sz="1400" dirty="0" smtClean="0"/>
            <a:t>utilizados</a:t>
          </a:r>
          <a:endParaRPr lang="es-ES" sz="1400" dirty="0"/>
        </a:p>
      </dgm:t>
    </dgm:pt>
    <dgm:pt modelId="{3DA5F70F-0465-44B1-A2B7-7EABE37B3790}" type="parTrans" cxnId="{2A4DDE30-52B9-438E-B6A6-BDBB6C998DB2}">
      <dgm:prSet/>
      <dgm:spPr/>
      <dgm:t>
        <a:bodyPr/>
        <a:lstStyle/>
        <a:p>
          <a:endParaRPr lang="es-ES"/>
        </a:p>
      </dgm:t>
    </dgm:pt>
    <dgm:pt modelId="{863BC75F-7315-4FC3-9B97-E569EF800480}" type="sibTrans" cxnId="{2A4DDE30-52B9-438E-B6A6-BDBB6C998DB2}">
      <dgm:prSet/>
      <dgm:spPr/>
      <dgm:t>
        <a:bodyPr/>
        <a:lstStyle/>
        <a:p>
          <a:endParaRPr lang="es-ES"/>
        </a:p>
      </dgm:t>
    </dgm:pt>
    <dgm:pt modelId="{FFC6FB6E-6E9D-4BFE-9647-D26F0B509884}">
      <dgm:prSet phldrT="[Texto]"/>
      <dgm:spPr/>
      <dgm:t>
        <a:bodyPr/>
        <a:lstStyle/>
        <a:p>
          <a:r>
            <a:rPr lang="es-AR" dirty="0" smtClean="0"/>
            <a:t>4ta Etapa</a:t>
          </a:r>
          <a:endParaRPr lang="es-ES" dirty="0"/>
        </a:p>
      </dgm:t>
    </dgm:pt>
    <dgm:pt modelId="{4495DE02-994B-4A75-8253-F8DBAB908886}" type="sibTrans" cxnId="{051C1E82-CC6A-410F-8D2E-CE7E503030A0}">
      <dgm:prSet/>
      <dgm:spPr/>
      <dgm:t>
        <a:bodyPr/>
        <a:lstStyle/>
        <a:p>
          <a:endParaRPr lang="es-ES"/>
        </a:p>
      </dgm:t>
    </dgm:pt>
    <dgm:pt modelId="{BE3C337D-C173-4437-AB79-0231B6CAF494}" type="parTrans" cxnId="{051C1E82-CC6A-410F-8D2E-CE7E503030A0}">
      <dgm:prSet/>
      <dgm:spPr/>
      <dgm:t>
        <a:bodyPr/>
        <a:lstStyle/>
        <a:p>
          <a:endParaRPr lang="es-ES"/>
        </a:p>
      </dgm:t>
    </dgm:pt>
    <dgm:pt modelId="{F4A17376-346F-43BF-95D5-7B1C616C4371}">
      <dgm:prSet phldrT="[Texto]"/>
      <dgm:spPr/>
      <dgm:t>
        <a:bodyPr/>
        <a:lstStyle/>
        <a:p>
          <a:r>
            <a:rPr lang="es-AR" dirty="0" smtClean="0"/>
            <a:t>Análisis de Resultados</a:t>
          </a:r>
          <a:endParaRPr lang="es-ES" dirty="0"/>
        </a:p>
      </dgm:t>
    </dgm:pt>
    <dgm:pt modelId="{4571C53E-C9A0-444E-9AFE-6AB6D44439DF}" type="parTrans" cxnId="{7C567E07-9E9A-4F8F-8A68-0BE8789A5B54}">
      <dgm:prSet/>
      <dgm:spPr/>
      <dgm:t>
        <a:bodyPr/>
        <a:lstStyle/>
        <a:p>
          <a:endParaRPr lang="es-ES"/>
        </a:p>
      </dgm:t>
    </dgm:pt>
    <dgm:pt modelId="{A7393B54-A9AD-410A-887A-F5552811D525}" type="sibTrans" cxnId="{7C567E07-9E9A-4F8F-8A68-0BE8789A5B54}">
      <dgm:prSet/>
      <dgm:spPr/>
      <dgm:t>
        <a:bodyPr/>
        <a:lstStyle/>
        <a:p>
          <a:endParaRPr lang="es-ES"/>
        </a:p>
      </dgm:t>
    </dgm:pt>
    <dgm:pt modelId="{C3058F6A-8B8C-4037-A255-350541D22E4D}" type="pres">
      <dgm:prSet presAssocID="{D4647EFA-9A60-4EF7-BC6D-EF3BA2CDE1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F1AD583-159B-4936-8360-E7561C806B5B}" type="pres">
      <dgm:prSet presAssocID="{D4647EFA-9A60-4EF7-BC6D-EF3BA2CDE174}" presName="tSp" presStyleCnt="0"/>
      <dgm:spPr/>
    </dgm:pt>
    <dgm:pt modelId="{1C76FF7A-92B9-40CF-AD5B-25AD65495ECF}" type="pres">
      <dgm:prSet presAssocID="{D4647EFA-9A60-4EF7-BC6D-EF3BA2CDE174}" presName="bSp" presStyleCnt="0"/>
      <dgm:spPr/>
    </dgm:pt>
    <dgm:pt modelId="{ADEE7678-F2CF-46B2-8599-DAB4E1EDCCC3}" type="pres">
      <dgm:prSet presAssocID="{D4647EFA-9A60-4EF7-BC6D-EF3BA2CDE174}" presName="process" presStyleCnt="0"/>
      <dgm:spPr/>
    </dgm:pt>
    <dgm:pt modelId="{A1CC6891-B539-4930-B40D-E6D71E279E41}" type="pres">
      <dgm:prSet presAssocID="{9AB2CF6B-34F5-4374-987B-AE12962DC744}" presName="composite1" presStyleCnt="0"/>
      <dgm:spPr/>
    </dgm:pt>
    <dgm:pt modelId="{AD5B1909-D0DB-4886-B3E0-9640644F43C0}" type="pres">
      <dgm:prSet presAssocID="{9AB2CF6B-34F5-4374-987B-AE12962DC744}" presName="dummyNode1" presStyleLbl="node1" presStyleIdx="0" presStyleCnt="4"/>
      <dgm:spPr/>
    </dgm:pt>
    <dgm:pt modelId="{C4673B9C-291F-4998-8513-6A093A381570}" type="pres">
      <dgm:prSet presAssocID="{9AB2CF6B-34F5-4374-987B-AE12962DC744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3C1C95-5056-4F94-B30B-C665DA36AD03}" type="pres">
      <dgm:prSet presAssocID="{9AB2CF6B-34F5-4374-987B-AE12962DC744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D5B11F-D9BC-430C-86A8-BE224A5B5BE7}" type="pres">
      <dgm:prSet presAssocID="{9AB2CF6B-34F5-4374-987B-AE12962DC744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F4BCEA-678F-4159-A689-9B6747734147}" type="pres">
      <dgm:prSet presAssocID="{9AB2CF6B-34F5-4374-987B-AE12962DC744}" presName="connSite1" presStyleCnt="0"/>
      <dgm:spPr/>
    </dgm:pt>
    <dgm:pt modelId="{1EAD6DE7-D537-4BD4-880B-4A6219DABE7F}" type="pres">
      <dgm:prSet presAssocID="{23E00EE7-D785-45EA-A721-FA7E76916E61}" presName="Name9" presStyleLbl="sibTrans2D1" presStyleIdx="0" presStyleCnt="3"/>
      <dgm:spPr/>
      <dgm:t>
        <a:bodyPr/>
        <a:lstStyle/>
        <a:p>
          <a:endParaRPr lang="es-ES"/>
        </a:p>
      </dgm:t>
    </dgm:pt>
    <dgm:pt modelId="{DE06614B-976F-4649-81C9-E556382A191E}" type="pres">
      <dgm:prSet presAssocID="{B12BA23D-DC8E-48E6-B652-FB41D0ED42D8}" presName="composite2" presStyleCnt="0"/>
      <dgm:spPr/>
    </dgm:pt>
    <dgm:pt modelId="{2A79A1E8-070F-43BF-9EDF-EF34B550E5E9}" type="pres">
      <dgm:prSet presAssocID="{B12BA23D-DC8E-48E6-B652-FB41D0ED42D8}" presName="dummyNode2" presStyleLbl="node1" presStyleIdx="0" presStyleCnt="4"/>
      <dgm:spPr/>
    </dgm:pt>
    <dgm:pt modelId="{B631D268-588F-4C37-B5DC-65406624E4F3}" type="pres">
      <dgm:prSet presAssocID="{B12BA23D-DC8E-48E6-B652-FB41D0ED42D8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94D205-0403-4659-9106-D95711C82434}" type="pres">
      <dgm:prSet presAssocID="{B12BA23D-DC8E-48E6-B652-FB41D0ED42D8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648869-6D74-46A0-9C50-C58AD31DB8FA}" type="pres">
      <dgm:prSet presAssocID="{B12BA23D-DC8E-48E6-B652-FB41D0ED42D8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A1673B-1757-4F36-84DD-F51395612863}" type="pres">
      <dgm:prSet presAssocID="{B12BA23D-DC8E-48E6-B652-FB41D0ED42D8}" presName="connSite2" presStyleCnt="0"/>
      <dgm:spPr/>
    </dgm:pt>
    <dgm:pt modelId="{84A33A00-784E-4038-BB48-20B66D7FD434}" type="pres">
      <dgm:prSet presAssocID="{6D6EF910-AB85-4688-9A9E-69105046D00E}" presName="Name18" presStyleLbl="sibTrans2D1" presStyleIdx="1" presStyleCnt="3"/>
      <dgm:spPr/>
      <dgm:t>
        <a:bodyPr/>
        <a:lstStyle/>
        <a:p>
          <a:endParaRPr lang="es-ES"/>
        </a:p>
      </dgm:t>
    </dgm:pt>
    <dgm:pt modelId="{C5F6E5C6-0656-4710-91AD-50E36965DDBE}" type="pres">
      <dgm:prSet presAssocID="{3F2EB502-7960-4593-88DF-D37844FEA1C7}" presName="composite1" presStyleCnt="0"/>
      <dgm:spPr/>
    </dgm:pt>
    <dgm:pt modelId="{09E0A331-BFDC-42AA-945F-E0E16E34A08B}" type="pres">
      <dgm:prSet presAssocID="{3F2EB502-7960-4593-88DF-D37844FEA1C7}" presName="dummyNode1" presStyleLbl="node1" presStyleIdx="1" presStyleCnt="4"/>
      <dgm:spPr/>
    </dgm:pt>
    <dgm:pt modelId="{C4FD92FB-32AB-4CFC-A8B8-FB7BF1FE63E9}" type="pres">
      <dgm:prSet presAssocID="{3F2EB502-7960-4593-88DF-D37844FEA1C7}" presName="childNode1" presStyleLbl="bgAcc1" presStyleIdx="2" presStyleCnt="4" custLinFactNeighborX="-6034" custLinFactNeighborY="-76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663E0D-60AB-4DCD-97C7-8A2A1BC21A9F}" type="pres">
      <dgm:prSet presAssocID="{3F2EB502-7960-4593-88DF-D37844FEA1C7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81CFBE-A250-4D32-AEA9-72D94AB0486D}" type="pres">
      <dgm:prSet presAssocID="{3F2EB502-7960-4593-88DF-D37844FEA1C7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4DC95D-91B9-4B2A-B069-6964D4B90A6D}" type="pres">
      <dgm:prSet presAssocID="{3F2EB502-7960-4593-88DF-D37844FEA1C7}" presName="connSite1" presStyleCnt="0"/>
      <dgm:spPr/>
    </dgm:pt>
    <dgm:pt modelId="{D3DEDF7F-8AF3-45B5-8CBE-1A0D7F34D200}" type="pres">
      <dgm:prSet presAssocID="{69BFC87A-7D6B-4435-90E9-29550A1EFE0A}" presName="Name9" presStyleLbl="sibTrans2D1" presStyleIdx="2" presStyleCnt="3"/>
      <dgm:spPr/>
      <dgm:t>
        <a:bodyPr/>
        <a:lstStyle/>
        <a:p>
          <a:endParaRPr lang="es-ES"/>
        </a:p>
      </dgm:t>
    </dgm:pt>
    <dgm:pt modelId="{4F7335D7-8457-4B4D-9C24-08205B6EB3C0}" type="pres">
      <dgm:prSet presAssocID="{FFC6FB6E-6E9D-4BFE-9647-D26F0B509884}" presName="composite2" presStyleCnt="0"/>
      <dgm:spPr/>
    </dgm:pt>
    <dgm:pt modelId="{995C1F6C-19B6-4F10-A700-5A5F9AF58A07}" type="pres">
      <dgm:prSet presAssocID="{FFC6FB6E-6E9D-4BFE-9647-D26F0B509884}" presName="dummyNode2" presStyleLbl="node1" presStyleIdx="2" presStyleCnt="4"/>
      <dgm:spPr/>
    </dgm:pt>
    <dgm:pt modelId="{F4625307-FE8A-4616-B83B-7DDBECB48583}" type="pres">
      <dgm:prSet presAssocID="{FFC6FB6E-6E9D-4BFE-9647-D26F0B509884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6FCE68-4CFF-475C-AD99-15C113F6BBED}" type="pres">
      <dgm:prSet presAssocID="{FFC6FB6E-6E9D-4BFE-9647-D26F0B509884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869808-34B8-4AD1-8960-6B0854DAAAF6}" type="pres">
      <dgm:prSet presAssocID="{FFC6FB6E-6E9D-4BFE-9647-D26F0B509884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710065-2D35-423B-A00C-28C0904B263D}" type="pres">
      <dgm:prSet presAssocID="{FFC6FB6E-6E9D-4BFE-9647-D26F0B509884}" presName="connSite2" presStyleCnt="0"/>
      <dgm:spPr/>
    </dgm:pt>
  </dgm:ptLst>
  <dgm:cxnLst>
    <dgm:cxn modelId="{E6592B8D-824D-4F68-8207-9485C6469986}" srcId="{B12BA23D-DC8E-48E6-B652-FB41D0ED42D8}" destId="{CC83C62A-5E43-4022-A7DF-82A3CB39B621}" srcOrd="0" destOrd="0" parTransId="{FFC5BC18-32F6-4449-842A-BD028D3D0EF6}" sibTransId="{7CFBC90F-6517-4679-AD3F-B7037FDFADC8}"/>
    <dgm:cxn modelId="{4F046425-CFAB-4E3F-8C66-7087A27BACB4}" type="presOf" srcId="{2932E159-F43E-496D-B439-CB0734474D56}" destId="{163C1C95-5056-4F94-B30B-C665DA36AD03}" srcOrd="1" destOrd="0" presId="urn:microsoft.com/office/officeart/2005/8/layout/hProcess4"/>
    <dgm:cxn modelId="{9CC8DFED-DB19-405E-A530-E287F0CD3D01}" srcId="{D4647EFA-9A60-4EF7-BC6D-EF3BA2CDE174}" destId="{3F2EB502-7960-4593-88DF-D37844FEA1C7}" srcOrd="2" destOrd="0" parTransId="{BD096A71-0164-4CF8-8C86-D98C200D21A7}" sibTransId="{69BFC87A-7D6B-4435-90E9-29550A1EFE0A}"/>
    <dgm:cxn modelId="{FE2A7235-1DFC-4B25-A461-103272E16595}" type="presOf" srcId="{EBBBDCC9-B96A-4757-9D74-5E0E73F684C2}" destId="{C4FD92FB-32AB-4CFC-A8B8-FB7BF1FE63E9}" srcOrd="0" destOrd="0" presId="urn:microsoft.com/office/officeart/2005/8/layout/hProcess4"/>
    <dgm:cxn modelId="{D2E31F1C-4745-4AAA-BB15-C2B12551812F}" type="presOf" srcId="{CC83C62A-5E43-4022-A7DF-82A3CB39B621}" destId="{A994D205-0403-4659-9106-D95711C82434}" srcOrd="1" destOrd="0" presId="urn:microsoft.com/office/officeart/2005/8/layout/hProcess4"/>
    <dgm:cxn modelId="{3712BF53-293E-4816-8031-F8E2E36B0810}" type="presOf" srcId="{9AB2CF6B-34F5-4374-987B-AE12962DC744}" destId="{38D5B11F-D9BC-430C-86A8-BE224A5B5BE7}" srcOrd="0" destOrd="0" presId="urn:microsoft.com/office/officeart/2005/8/layout/hProcess4"/>
    <dgm:cxn modelId="{9AA925EC-2DA9-44FE-B016-6D37D1758C9D}" srcId="{D4647EFA-9A60-4EF7-BC6D-EF3BA2CDE174}" destId="{9AB2CF6B-34F5-4374-987B-AE12962DC744}" srcOrd="0" destOrd="0" parTransId="{2DE111D9-86FB-4B95-BB05-438CC25E6AE8}" sibTransId="{23E00EE7-D785-45EA-A721-FA7E76916E61}"/>
    <dgm:cxn modelId="{2A4DDE30-52B9-438E-B6A6-BDBB6C998DB2}" srcId="{3F2EB502-7960-4593-88DF-D37844FEA1C7}" destId="{59779AB2-A212-49A7-8E58-D89BD7731081}" srcOrd="1" destOrd="0" parTransId="{3DA5F70F-0465-44B1-A2B7-7EABE37B3790}" sibTransId="{863BC75F-7315-4FC3-9B97-E569EF800480}"/>
    <dgm:cxn modelId="{2468E934-B0F5-4888-B6EE-B80D5B7E42FA}" srcId="{9AB2CF6B-34F5-4374-987B-AE12962DC744}" destId="{2932E159-F43E-496D-B439-CB0734474D56}" srcOrd="0" destOrd="0" parTransId="{36508227-ACD8-46D8-AB36-8C7E03F2FDF4}" sibTransId="{529B478B-8F00-4A42-A456-0CAF100FFF17}"/>
    <dgm:cxn modelId="{14B6D7EF-449F-441C-B2F6-9851D0D51DFA}" type="presOf" srcId="{3F2EB502-7960-4593-88DF-D37844FEA1C7}" destId="{5C81CFBE-A250-4D32-AEA9-72D94AB0486D}" srcOrd="0" destOrd="0" presId="urn:microsoft.com/office/officeart/2005/8/layout/hProcess4"/>
    <dgm:cxn modelId="{7C567E07-9E9A-4F8F-8A68-0BE8789A5B54}" srcId="{FFC6FB6E-6E9D-4BFE-9647-D26F0B509884}" destId="{F4A17376-346F-43BF-95D5-7B1C616C4371}" srcOrd="0" destOrd="0" parTransId="{4571C53E-C9A0-444E-9AFE-6AB6D44439DF}" sibTransId="{A7393B54-A9AD-410A-887A-F5552811D525}"/>
    <dgm:cxn modelId="{67CD8D6F-BEDD-4ACE-9C33-AE8B10E3EB45}" type="presOf" srcId="{69BFC87A-7D6B-4435-90E9-29550A1EFE0A}" destId="{D3DEDF7F-8AF3-45B5-8CBE-1A0D7F34D200}" srcOrd="0" destOrd="0" presId="urn:microsoft.com/office/officeart/2005/8/layout/hProcess4"/>
    <dgm:cxn modelId="{8062F1A2-8EDA-4953-B4D8-939D77EBD54F}" type="presOf" srcId="{CC83C62A-5E43-4022-A7DF-82A3CB39B621}" destId="{B631D268-588F-4C37-B5DC-65406624E4F3}" srcOrd="0" destOrd="0" presId="urn:microsoft.com/office/officeart/2005/8/layout/hProcess4"/>
    <dgm:cxn modelId="{86279209-7742-4661-9420-01A7E54FEF3F}" type="presOf" srcId="{59779AB2-A212-49A7-8E58-D89BD7731081}" destId="{26663E0D-60AB-4DCD-97C7-8A2A1BC21A9F}" srcOrd="1" destOrd="1" presId="urn:microsoft.com/office/officeart/2005/8/layout/hProcess4"/>
    <dgm:cxn modelId="{573E6274-E975-438D-B92E-96FB2C2CEF24}" type="presOf" srcId="{59779AB2-A212-49A7-8E58-D89BD7731081}" destId="{C4FD92FB-32AB-4CFC-A8B8-FB7BF1FE63E9}" srcOrd="0" destOrd="1" presId="urn:microsoft.com/office/officeart/2005/8/layout/hProcess4"/>
    <dgm:cxn modelId="{80D50B71-284C-4EEE-BAA4-DDD3C3B32915}" type="presOf" srcId="{2932E159-F43E-496D-B439-CB0734474D56}" destId="{C4673B9C-291F-4998-8513-6A093A381570}" srcOrd="0" destOrd="0" presId="urn:microsoft.com/office/officeart/2005/8/layout/hProcess4"/>
    <dgm:cxn modelId="{6E2A567A-FB8B-4566-A741-52385E459603}" type="presOf" srcId="{D4647EFA-9A60-4EF7-BC6D-EF3BA2CDE174}" destId="{C3058F6A-8B8C-4037-A255-350541D22E4D}" srcOrd="0" destOrd="0" presId="urn:microsoft.com/office/officeart/2005/8/layout/hProcess4"/>
    <dgm:cxn modelId="{123EF343-1F9B-455A-BC52-10201EA42210}" type="presOf" srcId="{EBBBDCC9-B96A-4757-9D74-5E0E73F684C2}" destId="{26663E0D-60AB-4DCD-97C7-8A2A1BC21A9F}" srcOrd="1" destOrd="0" presId="urn:microsoft.com/office/officeart/2005/8/layout/hProcess4"/>
    <dgm:cxn modelId="{383B5535-C5C6-427E-9381-105D5D35DA8F}" type="presOf" srcId="{FFC6FB6E-6E9D-4BFE-9647-D26F0B509884}" destId="{3C869808-34B8-4AD1-8960-6B0854DAAAF6}" srcOrd="0" destOrd="0" presId="urn:microsoft.com/office/officeart/2005/8/layout/hProcess4"/>
    <dgm:cxn modelId="{051C1E82-CC6A-410F-8D2E-CE7E503030A0}" srcId="{D4647EFA-9A60-4EF7-BC6D-EF3BA2CDE174}" destId="{FFC6FB6E-6E9D-4BFE-9647-D26F0B509884}" srcOrd="3" destOrd="0" parTransId="{BE3C337D-C173-4437-AB79-0231B6CAF494}" sibTransId="{4495DE02-994B-4A75-8253-F8DBAB908886}"/>
    <dgm:cxn modelId="{FFE42FA5-BFE7-46D9-9E75-528D4D213675}" type="presOf" srcId="{6D6EF910-AB85-4688-9A9E-69105046D00E}" destId="{84A33A00-784E-4038-BB48-20B66D7FD434}" srcOrd="0" destOrd="0" presId="urn:microsoft.com/office/officeart/2005/8/layout/hProcess4"/>
    <dgm:cxn modelId="{DFB227ED-436D-4E0F-9965-FCAC069A8A5E}" srcId="{3F2EB502-7960-4593-88DF-D37844FEA1C7}" destId="{EBBBDCC9-B96A-4757-9D74-5E0E73F684C2}" srcOrd="0" destOrd="0" parTransId="{2B56A22C-E0C4-449F-AC48-378AE0EF71F1}" sibTransId="{74C477FF-8C27-4624-B36B-5DF6D78B2FD2}"/>
    <dgm:cxn modelId="{EEE86105-619F-4331-BCFC-B59E61AFC5F7}" type="presOf" srcId="{F4A17376-346F-43BF-95D5-7B1C616C4371}" destId="{F4625307-FE8A-4616-B83B-7DDBECB48583}" srcOrd="0" destOrd="0" presId="urn:microsoft.com/office/officeart/2005/8/layout/hProcess4"/>
    <dgm:cxn modelId="{C1CF8616-52A7-4127-A1D1-9DBAA83CF798}" type="presOf" srcId="{D17BA40B-2702-4C7C-83DC-722BED109C03}" destId="{C4673B9C-291F-4998-8513-6A093A381570}" srcOrd="0" destOrd="1" presId="urn:microsoft.com/office/officeart/2005/8/layout/hProcess4"/>
    <dgm:cxn modelId="{CD53D96A-6193-44D9-8E21-F897527F4991}" type="presOf" srcId="{F4A17376-346F-43BF-95D5-7B1C616C4371}" destId="{156FCE68-4CFF-475C-AD99-15C113F6BBED}" srcOrd="1" destOrd="0" presId="urn:microsoft.com/office/officeart/2005/8/layout/hProcess4"/>
    <dgm:cxn modelId="{BF4CD2CD-695E-46E9-A681-BCF8377D9C44}" type="presOf" srcId="{B12BA23D-DC8E-48E6-B652-FB41D0ED42D8}" destId="{1A648869-6D74-46A0-9C50-C58AD31DB8FA}" srcOrd="0" destOrd="0" presId="urn:microsoft.com/office/officeart/2005/8/layout/hProcess4"/>
    <dgm:cxn modelId="{79948D55-8741-443C-9F58-8B6943C11FB4}" type="presOf" srcId="{D17BA40B-2702-4C7C-83DC-722BED109C03}" destId="{163C1C95-5056-4F94-B30B-C665DA36AD03}" srcOrd="1" destOrd="1" presId="urn:microsoft.com/office/officeart/2005/8/layout/hProcess4"/>
    <dgm:cxn modelId="{262CAE3A-F4A9-4BE8-A78D-3C60AA7523F1}" srcId="{D4647EFA-9A60-4EF7-BC6D-EF3BA2CDE174}" destId="{B12BA23D-DC8E-48E6-B652-FB41D0ED42D8}" srcOrd="1" destOrd="0" parTransId="{E1994E2D-DB6A-4BBE-A3ED-FE7EEBBE9DCC}" sibTransId="{6D6EF910-AB85-4688-9A9E-69105046D00E}"/>
    <dgm:cxn modelId="{64FF4DB4-2069-4C49-BB34-47D6DD27A524}" type="presOf" srcId="{23E00EE7-D785-45EA-A721-FA7E76916E61}" destId="{1EAD6DE7-D537-4BD4-880B-4A6219DABE7F}" srcOrd="0" destOrd="0" presId="urn:microsoft.com/office/officeart/2005/8/layout/hProcess4"/>
    <dgm:cxn modelId="{00357738-93CC-4D56-A3C3-5D1D011FFDE6}" srcId="{9AB2CF6B-34F5-4374-987B-AE12962DC744}" destId="{D17BA40B-2702-4C7C-83DC-722BED109C03}" srcOrd="1" destOrd="0" parTransId="{672B41AE-8C03-4898-8A15-FEAA38B2A4D4}" sibTransId="{83D6FFC7-C10E-4999-A7E1-AEE01F192943}"/>
    <dgm:cxn modelId="{965AA0D5-BB8C-45E0-B495-C6B1D3FC6EFC}" type="presParOf" srcId="{C3058F6A-8B8C-4037-A255-350541D22E4D}" destId="{DF1AD583-159B-4936-8360-E7561C806B5B}" srcOrd="0" destOrd="0" presId="urn:microsoft.com/office/officeart/2005/8/layout/hProcess4"/>
    <dgm:cxn modelId="{A0DE9D94-064F-4020-8CD7-7692BE2F826A}" type="presParOf" srcId="{C3058F6A-8B8C-4037-A255-350541D22E4D}" destId="{1C76FF7A-92B9-40CF-AD5B-25AD65495ECF}" srcOrd="1" destOrd="0" presId="urn:microsoft.com/office/officeart/2005/8/layout/hProcess4"/>
    <dgm:cxn modelId="{BD250E13-8581-4FC3-8768-90E6F86458CF}" type="presParOf" srcId="{C3058F6A-8B8C-4037-A255-350541D22E4D}" destId="{ADEE7678-F2CF-46B2-8599-DAB4E1EDCCC3}" srcOrd="2" destOrd="0" presId="urn:microsoft.com/office/officeart/2005/8/layout/hProcess4"/>
    <dgm:cxn modelId="{9C20102D-9D75-414A-960C-1C698AD26790}" type="presParOf" srcId="{ADEE7678-F2CF-46B2-8599-DAB4E1EDCCC3}" destId="{A1CC6891-B539-4930-B40D-E6D71E279E41}" srcOrd="0" destOrd="0" presId="urn:microsoft.com/office/officeart/2005/8/layout/hProcess4"/>
    <dgm:cxn modelId="{510A3FEC-1D47-4AC1-ACF1-F2AE51656F77}" type="presParOf" srcId="{A1CC6891-B539-4930-B40D-E6D71E279E41}" destId="{AD5B1909-D0DB-4886-B3E0-9640644F43C0}" srcOrd="0" destOrd="0" presId="urn:microsoft.com/office/officeart/2005/8/layout/hProcess4"/>
    <dgm:cxn modelId="{A98F30B7-11D9-4039-9635-C1C46FF19A9B}" type="presParOf" srcId="{A1CC6891-B539-4930-B40D-E6D71E279E41}" destId="{C4673B9C-291F-4998-8513-6A093A381570}" srcOrd="1" destOrd="0" presId="urn:microsoft.com/office/officeart/2005/8/layout/hProcess4"/>
    <dgm:cxn modelId="{AE106D22-4F77-48FB-8FB0-0EF5D799E83F}" type="presParOf" srcId="{A1CC6891-B539-4930-B40D-E6D71E279E41}" destId="{163C1C95-5056-4F94-B30B-C665DA36AD03}" srcOrd="2" destOrd="0" presId="urn:microsoft.com/office/officeart/2005/8/layout/hProcess4"/>
    <dgm:cxn modelId="{5163CC63-91D9-416E-899B-28D64EA07B07}" type="presParOf" srcId="{A1CC6891-B539-4930-B40D-E6D71E279E41}" destId="{38D5B11F-D9BC-430C-86A8-BE224A5B5BE7}" srcOrd="3" destOrd="0" presId="urn:microsoft.com/office/officeart/2005/8/layout/hProcess4"/>
    <dgm:cxn modelId="{C01309C2-5E7C-4886-BDC5-34C9BB689E5D}" type="presParOf" srcId="{A1CC6891-B539-4930-B40D-E6D71E279E41}" destId="{6CF4BCEA-678F-4159-A689-9B6747734147}" srcOrd="4" destOrd="0" presId="urn:microsoft.com/office/officeart/2005/8/layout/hProcess4"/>
    <dgm:cxn modelId="{6BF166AF-42F4-4D50-80D4-B33C4F37B934}" type="presParOf" srcId="{ADEE7678-F2CF-46B2-8599-DAB4E1EDCCC3}" destId="{1EAD6DE7-D537-4BD4-880B-4A6219DABE7F}" srcOrd="1" destOrd="0" presId="urn:microsoft.com/office/officeart/2005/8/layout/hProcess4"/>
    <dgm:cxn modelId="{EA9E4068-07BA-40AA-B507-FC477E1A5A76}" type="presParOf" srcId="{ADEE7678-F2CF-46B2-8599-DAB4E1EDCCC3}" destId="{DE06614B-976F-4649-81C9-E556382A191E}" srcOrd="2" destOrd="0" presId="urn:microsoft.com/office/officeart/2005/8/layout/hProcess4"/>
    <dgm:cxn modelId="{0480D2AF-554B-4712-ABC2-710480111111}" type="presParOf" srcId="{DE06614B-976F-4649-81C9-E556382A191E}" destId="{2A79A1E8-070F-43BF-9EDF-EF34B550E5E9}" srcOrd="0" destOrd="0" presId="urn:microsoft.com/office/officeart/2005/8/layout/hProcess4"/>
    <dgm:cxn modelId="{44756F9B-4858-457E-A70C-76D7621901CA}" type="presParOf" srcId="{DE06614B-976F-4649-81C9-E556382A191E}" destId="{B631D268-588F-4C37-B5DC-65406624E4F3}" srcOrd="1" destOrd="0" presId="urn:microsoft.com/office/officeart/2005/8/layout/hProcess4"/>
    <dgm:cxn modelId="{B8A19366-FB55-4A01-9076-543F35AAF516}" type="presParOf" srcId="{DE06614B-976F-4649-81C9-E556382A191E}" destId="{A994D205-0403-4659-9106-D95711C82434}" srcOrd="2" destOrd="0" presId="urn:microsoft.com/office/officeart/2005/8/layout/hProcess4"/>
    <dgm:cxn modelId="{6494C52D-1F9D-4D76-ACCE-EBA46AC27937}" type="presParOf" srcId="{DE06614B-976F-4649-81C9-E556382A191E}" destId="{1A648869-6D74-46A0-9C50-C58AD31DB8FA}" srcOrd="3" destOrd="0" presId="urn:microsoft.com/office/officeart/2005/8/layout/hProcess4"/>
    <dgm:cxn modelId="{3D61B097-B044-4E38-8137-B905139ABFE4}" type="presParOf" srcId="{DE06614B-976F-4649-81C9-E556382A191E}" destId="{5AA1673B-1757-4F36-84DD-F51395612863}" srcOrd="4" destOrd="0" presId="urn:microsoft.com/office/officeart/2005/8/layout/hProcess4"/>
    <dgm:cxn modelId="{9757B2B3-693F-4A18-B083-CCD54D0D447C}" type="presParOf" srcId="{ADEE7678-F2CF-46B2-8599-DAB4E1EDCCC3}" destId="{84A33A00-784E-4038-BB48-20B66D7FD434}" srcOrd="3" destOrd="0" presId="urn:microsoft.com/office/officeart/2005/8/layout/hProcess4"/>
    <dgm:cxn modelId="{23AC0F74-DEEF-401C-A2B9-D0CF206F8D12}" type="presParOf" srcId="{ADEE7678-F2CF-46B2-8599-DAB4E1EDCCC3}" destId="{C5F6E5C6-0656-4710-91AD-50E36965DDBE}" srcOrd="4" destOrd="0" presId="urn:microsoft.com/office/officeart/2005/8/layout/hProcess4"/>
    <dgm:cxn modelId="{6C032A13-043B-4335-BAB4-43EBE05BD61C}" type="presParOf" srcId="{C5F6E5C6-0656-4710-91AD-50E36965DDBE}" destId="{09E0A331-BFDC-42AA-945F-E0E16E34A08B}" srcOrd="0" destOrd="0" presId="urn:microsoft.com/office/officeart/2005/8/layout/hProcess4"/>
    <dgm:cxn modelId="{74C8631F-18E6-4F1C-A122-583D1C6B81EF}" type="presParOf" srcId="{C5F6E5C6-0656-4710-91AD-50E36965DDBE}" destId="{C4FD92FB-32AB-4CFC-A8B8-FB7BF1FE63E9}" srcOrd="1" destOrd="0" presId="urn:microsoft.com/office/officeart/2005/8/layout/hProcess4"/>
    <dgm:cxn modelId="{D4DE9866-C109-4E48-A0AE-C1B0DC4C6FFA}" type="presParOf" srcId="{C5F6E5C6-0656-4710-91AD-50E36965DDBE}" destId="{26663E0D-60AB-4DCD-97C7-8A2A1BC21A9F}" srcOrd="2" destOrd="0" presId="urn:microsoft.com/office/officeart/2005/8/layout/hProcess4"/>
    <dgm:cxn modelId="{00107510-5B3C-4782-A0E3-0E9AA9DEA649}" type="presParOf" srcId="{C5F6E5C6-0656-4710-91AD-50E36965DDBE}" destId="{5C81CFBE-A250-4D32-AEA9-72D94AB0486D}" srcOrd="3" destOrd="0" presId="urn:microsoft.com/office/officeart/2005/8/layout/hProcess4"/>
    <dgm:cxn modelId="{2D26B7D4-BC14-4B01-AD8D-AAA9BC3394C1}" type="presParOf" srcId="{C5F6E5C6-0656-4710-91AD-50E36965DDBE}" destId="{614DC95D-91B9-4B2A-B069-6964D4B90A6D}" srcOrd="4" destOrd="0" presId="urn:microsoft.com/office/officeart/2005/8/layout/hProcess4"/>
    <dgm:cxn modelId="{F47EBA6B-8B65-4F98-902C-BA45738AFF45}" type="presParOf" srcId="{ADEE7678-F2CF-46B2-8599-DAB4E1EDCCC3}" destId="{D3DEDF7F-8AF3-45B5-8CBE-1A0D7F34D200}" srcOrd="5" destOrd="0" presId="urn:microsoft.com/office/officeart/2005/8/layout/hProcess4"/>
    <dgm:cxn modelId="{47E5FD1D-EEE3-40F2-8195-E3CAC4E96E57}" type="presParOf" srcId="{ADEE7678-F2CF-46B2-8599-DAB4E1EDCCC3}" destId="{4F7335D7-8457-4B4D-9C24-08205B6EB3C0}" srcOrd="6" destOrd="0" presId="urn:microsoft.com/office/officeart/2005/8/layout/hProcess4"/>
    <dgm:cxn modelId="{637177EF-D544-4A4F-B4E1-0A346562D410}" type="presParOf" srcId="{4F7335D7-8457-4B4D-9C24-08205B6EB3C0}" destId="{995C1F6C-19B6-4F10-A700-5A5F9AF58A07}" srcOrd="0" destOrd="0" presId="urn:microsoft.com/office/officeart/2005/8/layout/hProcess4"/>
    <dgm:cxn modelId="{C15A7F14-0EE2-469F-82E5-9CFABF8D6EA1}" type="presParOf" srcId="{4F7335D7-8457-4B4D-9C24-08205B6EB3C0}" destId="{F4625307-FE8A-4616-B83B-7DDBECB48583}" srcOrd="1" destOrd="0" presId="urn:microsoft.com/office/officeart/2005/8/layout/hProcess4"/>
    <dgm:cxn modelId="{A83661C3-9A2E-4A8B-9896-87ADDD429075}" type="presParOf" srcId="{4F7335D7-8457-4B4D-9C24-08205B6EB3C0}" destId="{156FCE68-4CFF-475C-AD99-15C113F6BBED}" srcOrd="2" destOrd="0" presId="urn:microsoft.com/office/officeart/2005/8/layout/hProcess4"/>
    <dgm:cxn modelId="{9F6FFBDB-A453-4E47-89B6-D1FAA42779C5}" type="presParOf" srcId="{4F7335D7-8457-4B4D-9C24-08205B6EB3C0}" destId="{3C869808-34B8-4AD1-8960-6B0854DAAAF6}" srcOrd="3" destOrd="0" presId="urn:microsoft.com/office/officeart/2005/8/layout/hProcess4"/>
    <dgm:cxn modelId="{2FE9CCD2-66E9-492D-9B67-B8190F4C2B27}" type="presParOf" srcId="{4F7335D7-8457-4B4D-9C24-08205B6EB3C0}" destId="{D7710065-2D35-423B-A00C-28C0904B263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F357FB-D351-46E0-AD02-F4E08E9EFFF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5A3197C-DB71-414F-963E-13ABA7AE2E73}">
      <dgm:prSet phldrT="[Texto]"/>
      <dgm:spPr/>
      <dgm:t>
        <a:bodyPr/>
        <a:lstStyle/>
        <a:p>
          <a:r>
            <a:rPr lang="es-AR" b="1" dirty="0" smtClean="0"/>
            <a:t>Regresión </a:t>
          </a:r>
          <a:r>
            <a:rPr lang="es-AR" b="1" dirty="0" err="1" smtClean="0"/>
            <a:t>Logistica</a:t>
          </a:r>
          <a:endParaRPr lang="es-ES" b="1" dirty="0"/>
        </a:p>
      </dgm:t>
    </dgm:pt>
    <dgm:pt modelId="{2D760F6D-A048-43D2-A783-BB7B1FEE5340}" type="parTrans" cxnId="{F9C0ECCF-7D01-40E2-A34C-136D9C35AAA1}">
      <dgm:prSet/>
      <dgm:spPr/>
      <dgm:t>
        <a:bodyPr/>
        <a:lstStyle/>
        <a:p>
          <a:endParaRPr lang="es-ES" b="1"/>
        </a:p>
      </dgm:t>
    </dgm:pt>
    <dgm:pt modelId="{7DB91451-CBE4-46E6-91D8-9CC3D73B3AC8}" type="sibTrans" cxnId="{F9C0ECCF-7D01-40E2-A34C-136D9C35AAA1}">
      <dgm:prSet/>
      <dgm:spPr/>
      <dgm:t>
        <a:bodyPr/>
        <a:lstStyle/>
        <a:p>
          <a:endParaRPr lang="es-ES" b="1"/>
        </a:p>
      </dgm:t>
    </dgm:pt>
    <dgm:pt modelId="{707BEF3B-6CE8-4802-8399-7B3074BB3553}">
      <dgm:prSet phldrT="[Texto]"/>
      <dgm:spPr/>
      <dgm:t>
        <a:bodyPr/>
        <a:lstStyle/>
        <a:p>
          <a:r>
            <a:rPr lang="es-AR" b="1" dirty="0" err="1" smtClean="0"/>
            <a:t>Naive</a:t>
          </a:r>
          <a:r>
            <a:rPr lang="es-AR" b="1" dirty="0" smtClean="0"/>
            <a:t> </a:t>
          </a:r>
          <a:r>
            <a:rPr lang="es-AR" b="1" dirty="0" err="1" smtClean="0"/>
            <a:t>Bayes</a:t>
          </a:r>
          <a:endParaRPr lang="es-ES" b="1" dirty="0"/>
        </a:p>
      </dgm:t>
    </dgm:pt>
    <dgm:pt modelId="{0542E1FE-B398-4C2B-AF87-B118C953F747}" type="parTrans" cxnId="{52DA54AA-BEF5-4134-977B-6359E9F1DD5B}">
      <dgm:prSet/>
      <dgm:spPr/>
      <dgm:t>
        <a:bodyPr/>
        <a:lstStyle/>
        <a:p>
          <a:endParaRPr lang="es-ES" b="1"/>
        </a:p>
      </dgm:t>
    </dgm:pt>
    <dgm:pt modelId="{D0038509-3710-40CB-8276-43395E7C875B}" type="sibTrans" cxnId="{52DA54AA-BEF5-4134-977B-6359E9F1DD5B}">
      <dgm:prSet/>
      <dgm:spPr/>
      <dgm:t>
        <a:bodyPr/>
        <a:lstStyle/>
        <a:p>
          <a:endParaRPr lang="es-ES" b="1"/>
        </a:p>
      </dgm:t>
    </dgm:pt>
    <dgm:pt modelId="{5F4F90B7-DE33-48CE-9F46-0F71F96D33F1}">
      <dgm:prSet phldrT="[Texto]"/>
      <dgm:spPr/>
      <dgm:t>
        <a:bodyPr/>
        <a:lstStyle/>
        <a:p>
          <a:r>
            <a:rPr lang="es-AR" b="1" dirty="0" smtClean="0"/>
            <a:t>Regresión logística </a:t>
          </a:r>
          <a:endParaRPr lang="es-ES" b="1" dirty="0"/>
        </a:p>
      </dgm:t>
    </dgm:pt>
    <dgm:pt modelId="{948B56D9-A4A8-49A4-A29F-283318EAACCB}" type="parTrans" cxnId="{EE0B7864-C9F5-4A21-B5C4-0B1017556D7E}">
      <dgm:prSet/>
      <dgm:spPr/>
      <dgm:t>
        <a:bodyPr/>
        <a:lstStyle/>
        <a:p>
          <a:endParaRPr lang="es-ES" b="1"/>
        </a:p>
      </dgm:t>
    </dgm:pt>
    <dgm:pt modelId="{BC3F97E8-0815-4F61-A81F-1C388119A1FB}" type="sibTrans" cxnId="{EE0B7864-C9F5-4A21-B5C4-0B1017556D7E}">
      <dgm:prSet/>
      <dgm:spPr/>
      <dgm:t>
        <a:bodyPr/>
        <a:lstStyle/>
        <a:p>
          <a:endParaRPr lang="es-ES" b="1"/>
        </a:p>
      </dgm:t>
    </dgm:pt>
    <dgm:pt modelId="{12F60F36-23BB-4D3C-AF49-22B73683FBCE}">
      <dgm:prSet phldrT="[Texto]"/>
      <dgm:spPr/>
      <dgm:t>
        <a:bodyPr/>
        <a:lstStyle/>
        <a:p>
          <a:r>
            <a:rPr lang="es-AR" b="1" dirty="0" err="1" smtClean="0"/>
            <a:t>Xgboost</a:t>
          </a:r>
          <a:endParaRPr lang="es-AR" b="1" dirty="0" smtClean="0"/>
        </a:p>
      </dgm:t>
    </dgm:pt>
    <dgm:pt modelId="{A451BB02-A3FA-4184-9786-27C4E4DC1EF0}" type="parTrans" cxnId="{AB85EFC2-E33E-4865-B205-CF578EBD2CAB}">
      <dgm:prSet/>
      <dgm:spPr/>
      <dgm:t>
        <a:bodyPr/>
        <a:lstStyle/>
        <a:p>
          <a:endParaRPr lang="es-ES" b="1"/>
        </a:p>
      </dgm:t>
    </dgm:pt>
    <dgm:pt modelId="{895D2B1F-15D6-49CB-8914-00462B5F93C4}" type="sibTrans" cxnId="{AB85EFC2-E33E-4865-B205-CF578EBD2CAB}">
      <dgm:prSet/>
      <dgm:spPr/>
      <dgm:t>
        <a:bodyPr/>
        <a:lstStyle/>
        <a:p>
          <a:endParaRPr lang="es-ES" b="1"/>
        </a:p>
      </dgm:t>
    </dgm:pt>
    <dgm:pt modelId="{B8839D15-27CE-4431-9614-4C43708EF2EA}">
      <dgm:prSet phldrT="[Texto]"/>
      <dgm:spPr/>
      <dgm:t>
        <a:bodyPr/>
        <a:lstStyle/>
        <a:p>
          <a:r>
            <a:rPr lang="es-AR" b="1" dirty="0" smtClean="0"/>
            <a:t>Light </a:t>
          </a:r>
          <a:r>
            <a:rPr lang="es-AR" b="1" dirty="0" err="1" smtClean="0"/>
            <a:t>xgboost</a:t>
          </a:r>
          <a:endParaRPr lang="es-AR" b="1" dirty="0" smtClean="0"/>
        </a:p>
      </dgm:t>
    </dgm:pt>
    <dgm:pt modelId="{8ECA1081-D97C-4146-8AB9-4888CCFEA506}" type="parTrans" cxnId="{FDC1B24E-9816-4D9F-B07D-B17C52025962}">
      <dgm:prSet/>
      <dgm:spPr/>
      <dgm:t>
        <a:bodyPr/>
        <a:lstStyle/>
        <a:p>
          <a:endParaRPr lang="es-ES" b="1"/>
        </a:p>
      </dgm:t>
    </dgm:pt>
    <dgm:pt modelId="{93F379BC-7447-4116-962D-189003DCABC7}" type="sibTrans" cxnId="{FDC1B24E-9816-4D9F-B07D-B17C52025962}">
      <dgm:prSet/>
      <dgm:spPr/>
      <dgm:t>
        <a:bodyPr/>
        <a:lstStyle/>
        <a:p>
          <a:endParaRPr lang="es-ES" b="1"/>
        </a:p>
      </dgm:t>
    </dgm:pt>
    <dgm:pt modelId="{B207DF24-CB60-4EBD-A388-840B1384DF13}">
      <dgm:prSet phldrT="[Texto]"/>
      <dgm:spPr/>
      <dgm:t>
        <a:bodyPr/>
        <a:lstStyle/>
        <a:p>
          <a:r>
            <a:rPr lang="es-AR" b="1" dirty="0" err="1" smtClean="0"/>
            <a:t>Adaboost</a:t>
          </a:r>
          <a:endParaRPr lang="es-AR" b="1" dirty="0" smtClean="0"/>
        </a:p>
      </dgm:t>
    </dgm:pt>
    <dgm:pt modelId="{63E66A6D-99B1-4988-8867-66883AC577FC}" type="parTrans" cxnId="{4D8E9503-5D66-46F4-A730-180DAF85F37B}">
      <dgm:prSet/>
      <dgm:spPr/>
      <dgm:t>
        <a:bodyPr/>
        <a:lstStyle/>
        <a:p>
          <a:endParaRPr lang="es-ES" b="1"/>
        </a:p>
      </dgm:t>
    </dgm:pt>
    <dgm:pt modelId="{562EE18C-30C7-40BB-BAF1-F09E73B31F5F}" type="sibTrans" cxnId="{4D8E9503-5D66-46F4-A730-180DAF85F37B}">
      <dgm:prSet/>
      <dgm:spPr/>
      <dgm:t>
        <a:bodyPr/>
        <a:lstStyle/>
        <a:p>
          <a:endParaRPr lang="es-ES" b="1"/>
        </a:p>
      </dgm:t>
    </dgm:pt>
    <dgm:pt modelId="{017BD967-5666-4328-BA16-79E44B79AEA8}">
      <dgm:prSet phldrT="[Texto]"/>
      <dgm:spPr/>
      <dgm:t>
        <a:bodyPr/>
        <a:lstStyle/>
        <a:p>
          <a:r>
            <a:rPr lang="es-AR" b="1" dirty="0" err="1" smtClean="0"/>
            <a:t>Random</a:t>
          </a:r>
          <a:r>
            <a:rPr lang="es-AR" b="1" dirty="0" smtClean="0"/>
            <a:t> </a:t>
          </a:r>
          <a:r>
            <a:rPr lang="es-AR" b="1" dirty="0" err="1" smtClean="0"/>
            <a:t>forest</a:t>
          </a:r>
          <a:endParaRPr lang="es-AR" b="1" dirty="0" smtClean="0"/>
        </a:p>
      </dgm:t>
    </dgm:pt>
    <dgm:pt modelId="{D71F24D0-7885-427E-8931-F49F585A087F}" type="parTrans" cxnId="{0B094DFD-A698-4126-A395-CE5CFBC7F6AE}">
      <dgm:prSet/>
      <dgm:spPr/>
      <dgm:t>
        <a:bodyPr/>
        <a:lstStyle/>
        <a:p>
          <a:endParaRPr lang="es-ES" b="1"/>
        </a:p>
      </dgm:t>
    </dgm:pt>
    <dgm:pt modelId="{EB3BC6A1-E35F-4946-BDE3-D8CD36B76844}" type="sibTrans" cxnId="{0B094DFD-A698-4126-A395-CE5CFBC7F6AE}">
      <dgm:prSet/>
      <dgm:spPr/>
      <dgm:t>
        <a:bodyPr/>
        <a:lstStyle/>
        <a:p>
          <a:endParaRPr lang="es-ES" b="1"/>
        </a:p>
      </dgm:t>
    </dgm:pt>
    <dgm:pt modelId="{5E540149-65DB-429F-A3F3-A8BD4D9DDE05}">
      <dgm:prSet phldrT="[Texto]"/>
      <dgm:spPr/>
      <dgm:t>
        <a:bodyPr/>
        <a:lstStyle/>
        <a:p>
          <a:r>
            <a:rPr lang="es-AR" b="1" dirty="0" err="1" smtClean="0"/>
            <a:t>Features</a:t>
          </a:r>
          <a:r>
            <a:rPr lang="es-AR" b="1" dirty="0" smtClean="0"/>
            <a:t> Comportamiento</a:t>
          </a:r>
        </a:p>
        <a:p>
          <a:r>
            <a:rPr lang="es-AR" b="1" dirty="0" smtClean="0"/>
            <a:t>*</a:t>
          </a:r>
        </a:p>
      </dgm:t>
    </dgm:pt>
    <dgm:pt modelId="{D34060F8-22E5-4588-8E94-F6A6879BEBBD}" type="parTrans" cxnId="{E7272556-7D78-40D5-9EA1-7C64E27593DB}">
      <dgm:prSet/>
      <dgm:spPr/>
      <dgm:t>
        <a:bodyPr/>
        <a:lstStyle/>
        <a:p>
          <a:endParaRPr lang="es-ES" b="1"/>
        </a:p>
      </dgm:t>
    </dgm:pt>
    <dgm:pt modelId="{361DE6C5-879A-4BD2-ABE7-D44A7860681F}" type="sibTrans" cxnId="{E7272556-7D78-40D5-9EA1-7C64E27593DB}">
      <dgm:prSet/>
      <dgm:spPr/>
      <dgm:t>
        <a:bodyPr/>
        <a:lstStyle/>
        <a:p>
          <a:endParaRPr lang="es-ES" b="1"/>
        </a:p>
      </dgm:t>
    </dgm:pt>
    <dgm:pt modelId="{973CC83A-5679-4990-9344-4DA7CECDC2ED}" type="pres">
      <dgm:prSet presAssocID="{83F357FB-D351-46E0-AD02-F4E08E9EFFF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7EE1AFD-BBE2-417A-8645-91E2DB518E8E}" type="pres">
      <dgm:prSet presAssocID="{A5A3197C-DB71-414F-963E-13ABA7AE2E73}" presName="centerShape" presStyleLbl="node0" presStyleIdx="0" presStyleCnt="1"/>
      <dgm:spPr/>
      <dgm:t>
        <a:bodyPr/>
        <a:lstStyle/>
        <a:p>
          <a:endParaRPr lang="es-ES"/>
        </a:p>
      </dgm:t>
    </dgm:pt>
    <dgm:pt modelId="{1FE83C03-E1EC-4412-9327-63EC1DE4F44F}" type="pres">
      <dgm:prSet presAssocID="{0542E1FE-B398-4C2B-AF87-B118C953F747}" presName="parTrans" presStyleLbl="bgSibTrans2D1" presStyleIdx="0" presStyleCnt="7"/>
      <dgm:spPr/>
    </dgm:pt>
    <dgm:pt modelId="{70EC6468-9B8E-4DE7-A63C-AF2E3CA35EEE}" type="pres">
      <dgm:prSet presAssocID="{707BEF3B-6CE8-4802-8399-7B3074BB3553}" presName="node" presStyleLbl="node1" presStyleIdx="0" presStyleCnt="7">
        <dgm:presLayoutVars>
          <dgm:bulletEnabled val="1"/>
        </dgm:presLayoutVars>
      </dgm:prSet>
      <dgm:spPr/>
    </dgm:pt>
    <dgm:pt modelId="{4D5EBBD6-8A5E-40A3-BC9E-02AC1060DEA0}" type="pres">
      <dgm:prSet presAssocID="{948B56D9-A4A8-49A4-A29F-283318EAACCB}" presName="parTrans" presStyleLbl="bgSibTrans2D1" presStyleIdx="1" presStyleCnt="7"/>
      <dgm:spPr/>
    </dgm:pt>
    <dgm:pt modelId="{00A92E9F-EE94-436E-A82A-6549E15CEB03}" type="pres">
      <dgm:prSet presAssocID="{5F4F90B7-DE33-48CE-9F46-0F71F96D33F1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5552F-3861-4D3B-8880-3B911743D6C9}" type="pres">
      <dgm:prSet presAssocID="{A451BB02-A3FA-4184-9786-27C4E4DC1EF0}" presName="parTrans" presStyleLbl="bgSibTrans2D1" presStyleIdx="2" presStyleCnt="7"/>
      <dgm:spPr/>
    </dgm:pt>
    <dgm:pt modelId="{32CB75F2-8978-4296-BBDE-AAEDAA6C4F0A}" type="pres">
      <dgm:prSet presAssocID="{12F60F36-23BB-4D3C-AF49-22B73683FBC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A90565-FAC4-4B51-AE40-6B122753D79B}" type="pres">
      <dgm:prSet presAssocID="{8ECA1081-D97C-4146-8AB9-4888CCFEA506}" presName="parTrans" presStyleLbl="bgSibTrans2D1" presStyleIdx="3" presStyleCnt="7"/>
      <dgm:spPr/>
    </dgm:pt>
    <dgm:pt modelId="{5B993DB2-14AF-4E51-96B6-F1A35E79CC3F}" type="pres">
      <dgm:prSet presAssocID="{B8839D15-27CE-4431-9614-4C43708EF2E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46D7EA-6F9F-414D-81A9-9672234A73B8}" type="pres">
      <dgm:prSet presAssocID="{63E66A6D-99B1-4988-8867-66883AC577FC}" presName="parTrans" presStyleLbl="bgSibTrans2D1" presStyleIdx="4" presStyleCnt="7"/>
      <dgm:spPr/>
    </dgm:pt>
    <dgm:pt modelId="{38C87598-36B8-4EE7-9458-AB406A8D339A}" type="pres">
      <dgm:prSet presAssocID="{B207DF24-CB60-4EBD-A388-840B1384DF13}" presName="node" presStyleLbl="node1" presStyleIdx="4" presStyleCnt="7">
        <dgm:presLayoutVars>
          <dgm:bulletEnabled val="1"/>
        </dgm:presLayoutVars>
      </dgm:prSet>
      <dgm:spPr/>
    </dgm:pt>
    <dgm:pt modelId="{77EF4A3E-0C64-438C-B1EF-62E7B3282A94}" type="pres">
      <dgm:prSet presAssocID="{D71F24D0-7885-427E-8931-F49F585A087F}" presName="parTrans" presStyleLbl="bgSibTrans2D1" presStyleIdx="5" presStyleCnt="7"/>
      <dgm:spPr/>
    </dgm:pt>
    <dgm:pt modelId="{562732B9-9C71-41CA-9171-C7E15BE301B0}" type="pres">
      <dgm:prSet presAssocID="{017BD967-5666-4328-BA16-79E44B79AEA8}" presName="node" presStyleLbl="node1" presStyleIdx="5" presStyleCnt="7">
        <dgm:presLayoutVars>
          <dgm:bulletEnabled val="1"/>
        </dgm:presLayoutVars>
      </dgm:prSet>
      <dgm:spPr/>
    </dgm:pt>
    <dgm:pt modelId="{98B66048-085F-4E0E-A5F5-7DB7FBBDC2F2}" type="pres">
      <dgm:prSet presAssocID="{D34060F8-22E5-4588-8E94-F6A6879BEBBD}" presName="parTrans" presStyleLbl="bgSibTrans2D1" presStyleIdx="6" presStyleCnt="7"/>
      <dgm:spPr/>
    </dgm:pt>
    <dgm:pt modelId="{16C27731-8B7E-4FC7-A124-AAAB2AFBB7A5}" type="pres">
      <dgm:prSet presAssocID="{5E540149-65DB-429F-A3F3-A8BD4D9DDE05}" presName="node" presStyleLbl="node1" presStyleIdx="6" presStyleCnt="7" custScaleX="150435" custScaleY="14861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D8E9503-5D66-46F4-A730-180DAF85F37B}" srcId="{A5A3197C-DB71-414F-963E-13ABA7AE2E73}" destId="{B207DF24-CB60-4EBD-A388-840B1384DF13}" srcOrd="4" destOrd="0" parTransId="{63E66A6D-99B1-4988-8867-66883AC577FC}" sibTransId="{562EE18C-30C7-40BB-BAF1-F09E73B31F5F}"/>
    <dgm:cxn modelId="{52DA54AA-BEF5-4134-977B-6359E9F1DD5B}" srcId="{A5A3197C-DB71-414F-963E-13ABA7AE2E73}" destId="{707BEF3B-6CE8-4802-8399-7B3074BB3553}" srcOrd="0" destOrd="0" parTransId="{0542E1FE-B398-4C2B-AF87-B118C953F747}" sibTransId="{D0038509-3710-40CB-8276-43395E7C875B}"/>
    <dgm:cxn modelId="{D6ECD728-89EC-4C9B-88F5-B0B4D9E2160D}" type="presOf" srcId="{D34060F8-22E5-4588-8E94-F6A6879BEBBD}" destId="{98B66048-085F-4E0E-A5F5-7DB7FBBDC2F2}" srcOrd="0" destOrd="0" presId="urn:microsoft.com/office/officeart/2005/8/layout/radial4"/>
    <dgm:cxn modelId="{0B094DFD-A698-4126-A395-CE5CFBC7F6AE}" srcId="{A5A3197C-DB71-414F-963E-13ABA7AE2E73}" destId="{017BD967-5666-4328-BA16-79E44B79AEA8}" srcOrd="5" destOrd="0" parTransId="{D71F24D0-7885-427E-8931-F49F585A087F}" sibTransId="{EB3BC6A1-E35F-4946-BDE3-D8CD36B76844}"/>
    <dgm:cxn modelId="{A1F2C677-CC34-4BD1-A5A7-D303BC51470D}" type="presOf" srcId="{12F60F36-23BB-4D3C-AF49-22B73683FBCE}" destId="{32CB75F2-8978-4296-BBDE-AAEDAA6C4F0A}" srcOrd="0" destOrd="0" presId="urn:microsoft.com/office/officeart/2005/8/layout/radial4"/>
    <dgm:cxn modelId="{930D772C-7E63-4057-8976-70BBFA6A4AF1}" type="presOf" srcId="{017BD967-5666-4328-BA16-79E44B79AEA8}" destId="{562732B9-9C71-41CA-9171-C7E15BE301B0}" srcOrd="0" destOrd="0" presId="urn:microsoft.com/office/officeart/2005/8/layout/radial4"/>
    <dgm:cxn modelId="{F9C0ECCF-7D01-40E2-A34C-136D9C35AAA1}" srcId="{83F357FB-D351-46E0-AD02-F4E08E9EFFF1}" destId="{A5A3197C-DB71-414F-963E-13ABA7AE2E73}" srcOrd="0" destOrd="0" parTransId="{2D760F6D-A048-43D2-A783-BB7B1FEE5340}" sibTransId="{7DB91451-CBE4-46E6-91D8-9CC3D73B3AC8}"/>
    <dgm:cxn modelId="{FDC1B24E-9816-4D9F-B07D-B17C52025962}" srcId="{A5A3197C-DB71-414F-963E-13ABA7AE2E73}" destId="{B8839D15-27CE-4431-9614-4C43708EF2EA}" srcOrd="3" destOrd="0" parTransId="{8ECA1081-D97C-4146-8AB9-4888CCFEA506}" sibTransId="{93F379BC-7447-4116-962D-189003DCABC7}"/>
    <dgm:cxn modelId="{35A61AB0-AA12-46FC-8191-C81C6D6A52DF}" type="presOf" srcId="{948B56D9-A4A8-49A4-A29F-283318EAACCB}" destId="{4D5EBBD6-8A5E-40A3-BC9E-02AC1060DEA0}" srcOrd="0" destOrd="0" presId="urn:microsoft.com/office/officeart/2005/8/layout/radial4"/>
    <dgm:cxn modelId="{EE0B7864-C9F5-4A21-B5C4-0B1017556D7E}" srcId="{A5A3197C-DB71-414F-963E-13ABA7AE2E73}" destId="{5F4F90B7-DE33-48CE-9F46-0F71F96D33F1}" srcOrd="1" destOrd="0" parTransId="{948B56D9-A4A8-49A4-A29F-283318EAACCB}" sibTransId="{BC3F97E8-0815-4F61-A81F-1C388119A1FB}"/>
    <dgm:cxn modelId="{5628F384-4951-4863-BE4A-1A82F87181B3}" type="presOf" srcId="{5E540149-65DB-429F-A3F3-A8BD4D9DDE05}" destId="{16C27731-8B7E-4FC7-A124-AAAB2AFBB7A5}" srcOrd="0" destOrd="0" presId="urn:microsoft.com/office/officeart/2005/8/layout/radial4"/>
    <dgm:cxn modelId="{960ABB07-6577-469F-A422-75E80CBB8C2E}" type="presOf" srcId="{B207DF24-CB60-4EBD-A388-840B1384DF13}" destId="{38C87598-36B8-4EE7-9458-AB406A8D339A}" srcOrd="0" destOrd="0" presId="urn:microsoft.com/office/officeart/2005/8/layout/radial4"/>
    <dgm:cxn modelId="{5DF2647E-5811-4229-B732-5AC5567ED117}" type="presOf" srcId="{B8839D15-27CE-4431-9614-4C43708EF2EA}" destId="{5B993DB2-14AF-4E51-96B6-F1A35E79CC3F}" srcOrd="0" destOrd="0" presId="urn:microsoft.com/office/officeart/2005/8/layout/radial4"/>
    <dgm:cxn modelId="{D384A70A-C6FA-41DB-AE1E-760AB5D704D8}" type="presOf" srcId="{A451BB02-A3FA-4184-9786-27C4E4DC1EF0}" destId="{A535552F-3861-4D3B-8880-3B911743D6C9}" srcOrd="0" destOrd="0" presId="urn:microsoft.com/office/officeart/2005/8/layout/radial4"/>
    <dgm:cxn modelId="{883F4CF1-566E-45ED-85E0-A66556F7E8EA}" type="presOf" srcId="{63E66A6D-99B1-4988-8867-66883AC577FC}" destId="{6746D7EA-6F9F-414D-81A9-9672234A73B8}" srcOrd="0" destOrd="0" presId="urn:microsoft.com/office/officeart/2005/8/layout/radial4"/>
    <dgm:cxn modelId="{ABF66FA1-1571-4126-9E2D-E83848ACDFF3}" type="presOf" srcId="{A5A3197C-DB71-414F-963E-13ABA7AE2E73}" destId="{07EE1AFD-BBE2-417A-8645-91E2DB518E8E}" srcOrd="0" destOrd="0" presId="urn:microsoft.com/office/officeart/2005/8/layout/radial4"/>
    <dgm:cxn modelId="{DA2F572A-EACC-48A2-B450-CD8F3A1A04E9}" type="presOf" srcId="{8ECA1081-D97C-4146-8AB9-4888CCFEA506}" destId="{A4A90565-FAC4-4B51-AE40-6B122753D79B}" srcOrd="0" destOrd="0" presId="urn:microsoft.com/office/officeart/2005/8/layout/radial4"/>
    <dgm:cxn modelId="{93D7AA81-6F51-4F90-BEDB-064F10548365}" type="presOf" srcId="{D71F24D0-7885-427E-8931-F49F585A087F}" destId="{77EF4A3E-0C64-438C-B1EF-62E7B3282A94}" srcOrd="0" destOrd="0" presId="urn:microsoft.com/office/officeart/2005/8/layout/radial4"/>
    <dgm:cxn modelId="{05766060-D483-4B8C-A403-C782E319EA41}" type="presOf" srcId="{0542E1FE-B398-4C2B-AF87-B118C953F747}" destId="{1FE83C03-E1EC-4412-9327-63EC1DE4F44F}" srcOrd="0" destOrd="0" presId="urn:microsoft.com/office/officeart/2005/8/layout/radial4"/>
    <dgm:cxn modelId="{0F1E36BD-6CC1-4CEB-BA6F-77D7CB356765}" type="presOf" srcId="{5F4F90B7-DE33-48CE-9F46-0F71F96D33F1}" destId="{00A92E9F-EE94-436E-A82A-6549E15CEB03}" srcOrd="0" destOrd="0" presId="urn:microsoft.com/office/officeart/2005/8/layout/radial4"/>
    <dgm:cxn modelId="{24811747-3826-493D-92A7-2DEA50F42D58}" type="presOf" srcId="{707BEF3B-6CE8-4802-8399-7B3074BB3553}" destId="{70EC6468-9B8E-4DE7-A63C-AF2E3CA35EEE}" srcOrd="0" destOrd="0" presId="urn:microsoft.com/office/officeart/2005/8/layout/radial4"/>
    <dgm:cxn modelId="{E7272556-7D78-40D5-9EA1-7C64E27593DB}" srcId="{A5A3197C-DB71-414F-963E-13ABA7AE2E73}" destId="{5E540149-65DB-429F-A3F3-A8BD4D9DDE05}" srcOrd="6" destOrd="0" parTransId="{D34060F8-22E5-4588-8E94-F6A6879BEBBD}" sibTransId="{361DE6C5-879A-4BD2-ABE7-D44A7860681F}"/>
    <dgm:cxn modelId="{AB85EFC2-E33E-4865-B205-CF578EBD2CAB}" srcId="{A5A3197C-DB71-414F-963E-13ABA7AE2E73}" destId="{12F60F36-23BB-4D3C-AF49-22B73683FBCE}" srcOrd="2" destOrd="0" parTransId="{A451BB02-A3FA-4184-9786-27C4E4DC1EF0}" sibTransId="{895D2B1F-15D6-49CB-8914-00462B5F93C4}"/>
    <dgm:cxn modelId="{C73AFB8D-45F7-4304-8ABC-AFE1485E2DF3}" type="presOf" srcId="{83F357FB-D351-46E0-AD02-F4E08E9EFFF1}" destId="{973CC83A-5679-4990-9344-4DA7CECDC2ED}" srcOrd="0" destOrd="0" presId="urn:microsoft.com/office/officeart/2005/8/layout/radial4"/>
    <dgm:cxn modelId="{CD769BD9-A8AE-403E-AD52-CBD629BC3F71}" type="presParOf" srcId="{973CC83A-5679-4990-9344-4DA7CECDC2ED}" destId="{07EE1AFD-BBE2-417A-8645-91E2DB518E8E}" srcOrd="0" destOrd="0" presId="urn:microsoft.com/office/officeart/2005/8/layout/radial4"/>
    <dgm:cxn modelId="{E5239360-B47A-42E5-9768-F73F2F22BCF9}" type="presParOf" srcId="{973CC83A-5679-4990-9344-4DA7CECDC2ED}" destId="{1FE83C03-E1EC-4412-9327-63EC1DE4F44F}" srcOrd="1" destOrd="0" presId="urn:microsoft.com/office/officeart/2005/8/layout/radial4"/>
    <dgm:cxn modelId="{93C0B261-127E-4A3A-85EA-9FF05683E939}" type="presParOf" srcId="{973CC83A-5679-4990-9344-4DA7CECDC2ED}" destId="{70EC6468-9B8E-4DE7-A63C-AF2E3CA35EEE}" srcOrd="2" destOrd="0" presId="urn:microsoft.com/office/officeart/2005/8/layout/radial4"/>
    <dgm:cxn modelId="{950166C4-1511-466F-A288-DA2ADCB8284D}" type="presParOf" srcId="{973CC83A-5679-4990-9344-4DA7CECDC2ED}" destId="{4D5EBBD6-8A5E-40A3-BC9E-02AC1060DEA0}" srcOrd="3" destOrd="0" presId="urn:microsoft.com/office/officeart/2005/8/layout/radial4"/>
    <dgm:cxn modelId="{750612B9-51F4-428E-B645-2E02BD792FF3}" type="presParOf" srcId="{973CC83A-5679-4990-9344-4DA7CECDC2ED}" destId="{00A92E9F-EE94-436E-A82A-6549E15CEB03}" srcOrd="4" destOrd="0" presId="urn:microsoft.com/office/officeart/2005/8/layout/radial4"/>
    <dgm:cxn modelId="{BA313A34-E6FE-4B84-AAD0-A05A1590EFA8}" type="presParOf" srcId="{973CC83A-5679-4990-9344-4DA7CECDC2ED}" destId="{A535552F-3861-4D3B-8880-3B911743D6C9}" srcOrd="5" destOrd="0" presId="urn:microsoft.com/office/officeart/2005/8/layout/radial4"/>
    <dgm:cxn modelId="{3B02E4FA-757B-4341-BE80-A16F8E79E8A2}" type="presParOf" srcId="{973CC83A-5679-4990-9344-4DA7CECDC2ED}" destId="{32CB75F2-8978-4296-BBDE-AAEDAA6C4F0A}" srcOrd="6" destOrd="0" presId="urn:microsoft.com/office/officeart/2005/8/layout/radial4"/>
    <dgm:cxn modelId="{454C5D9A-DE22-49DB-AB5A-968C13B95D75}" type="presParOf" srcId="{973CC83A-5679-4990-9344-4DA7CECDC2ED}" destId="{A4A90565-FAC4-4B51-AE40-6B122753D79B}" srcOrd="7" destOrd="0" presId="urn:microsoft.com/office/officeart/2005/8/layout/radial4"/>
    <dgm:cxn modelId="{932E1C39-DEDC-4257-AA77-9265C5031BBB}" type="presParOf" srcId="{973CC83A-5679-4990-9344-4DA7CECDC2ED}" destId="{5B993DB2-14AF-4E51-96B6-F1A35E79CC3F}" srcOrd="8" destOrd="0" presId="urn:microsoft.com/office/officeart/2005/8/layout/radial4"/>
    <dgm:cxn modelId="{5F0801C4-A099-439E-9E74-20B91164E6EA}" type="presParOf" srcId="{973CC83A-5679-4990-9344-4DA7CECDC2ED}" destId="{6746D7EA-6F9F-414D-81A9-9672234A73B8}" srcOrd="9" destOrd="0" presId="urn:microsoft.com/office/officeart/2005/8/layout/radial4"/>
    <dgm:cxn modelId="{FD224C39-F673-4141-9112-54FA7DFE2E3F}" type="presParOf" srcId="{973CC83A-5679-4990-9344-4DA7CECDC2ED}" destId="{38C87598-36B8-4EE7-9458-AB406A8D339A}" srcOrd="10" destOrd="0" presId="urn:microsoft.com/office/officeart/2005/8/layout/radial4"/>
    <dgm:cxn modelId="{5DD70F92-2AA4-4E4D-9518-E7970978065B}" type="presParOf" srcId="{973CC83A-5679-4990-9344-4DA7CECDC2ED}" destId="{77EF4A3E-0C64-438C-B1EF-62E7B3282A94}" srcOrd="11" destOrd="0" presId="urn:microsoft.com/office/officeart/2005/8/layout/radial4"/>
    <dgm:cxn modelId="{DFE96D81-B6C5-4BDC-8152-15E2CC83EF9F}" type="presParOf" srcId="{973CC83A-5679-4990-9344-4DA7CECDC2ED}" destId="{562732B9-9C71-41CA-9171-C7E15BE301B0}" srcOrd="12" destOrd="0" presId="urn:microsoft.com/office/officeart/2005/8/layout/radial4"/>
    <dgm:cxn modelId="{43DD953F-E7AF-4FAC-AED1-1869FA64310B}" type="presParOf" srcId="{973CC83A-5679-4990-9344-4DA7CECDC2ED}" destId="{98B66048-085F-4E0E-A5F5-7DB7FBBDC2F2}" srcOrd="13" destOrd="0" presId="urn:microsoft.com/office/officeart/2005/8/layout/radial4"/>
    <dgm:cxn modelId="{7137EB65-8799-484F-8307-35E496ED4C19}" type="presParOf" srcId="{973CC83A-5679-4990-9344-4DA7CECDC2ED}" destId="{16C27731-8B7E-4FC7-A124-AAAB2AFBB7A5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73B9C-291F-4998-8513-6A093A381570}">
      <dsp:nvSpPr>
        <dsp:cNvPr id="0" name=""/>
        <dsp:cNvSpPr/>
      </dsp:nvSpPr>
      <dsp:spPr>
        <a:xfrm>
          <a:off x="916" y="1688330"/>
          <a:ext cx="1668139" cy="1375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Obtención de datos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Transformación de XML a </a:t>
          </a:r>
          <a:r>
            <a:rPr lang="es-AR" sz="1400" kern="1200" dirty="0" err="1" smtClean="0"/>
            <a:t>DataFrame</a:t>
          </a:r>
          <a:endParaRPr lang="es-ES" sz="1400" kern="1200" dirty="0"/>
        </a:p>
      </dsp:txBody>
      <dsp:txXfrm>
        <a:off x="32578" y="1719992"/>
        <a:ext cx="1604815" cy="1017713"/>
      </dsp:txXfrm>
    </dsp:sp>
    <dsp:sp modelId="{1EAD6DE7-D537-4BD4-880B-4A6219DABE7F}">
      <dsp:nvSpPr>
        <dsp:cNvPr id="0" name=""/>
        <dsp:cNvSpPr/>
      </dsp:nvSpPr>
      <dsp:spPr>
        <a:xfrm>
          <a:off x="949244" y="2055084"/>
          <a:ext cx="1781937" cy="1781937"/>
        </a:xfrm>
        <a:prstGeom prst="leftCircularArrow">
          <a:avLst>
            <a:gd name="adj1" fmla="val 2833"/>
            <a:gd name="adj2" fmla="val 345984"/>
            <a:gd name="adj3" fmla="val 2121495"/>
            <a:gd name="adj4" fmla="val 9024489"/>
            <a:gd name="adj5" fmla="val 33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5B11F-D9BC-430C-86A8-BE224A5B5BE7}">
      <dsp:nvSpPr>
        <dsp:cNvPr id="0" name=""/>
        <dsp:cNvSpPr/>
      </dsp:nvSpPr>
      <dsp:spPr>
        <a:xfrm>
          <a:off x="371614" y="2769368"/>
          <a:ext cx="1482790" cy="589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1ra Etapa</a:t>
          </a:r>
          <a:endParaRPr lang="es-ES" sz="2600" kern="1200" dirty="0"/>
        </a:p>
      </dsp:txBody>
      <dsp:txXfrm>
        <a:off x="388884" y="2786638"/>
        <a:ext cx="1448250" cy="555116"/>
      </dsp:txXfrm>
    </dsp:sp>
    <dsp:sp modelId="{B631D268-588F-4C37-B5DC-65406624E4F3}">
      <dsp:nvSpPr>
        <dsp:cNvPr id="0" name=""/>
        <dsp:cNvSpPr/>
      </dsp:nvSpPr>
      <dsp:spPr>
        <a:xfrm>
          <a:off x="2094777" y="1688330"/>
          <a:ext cx="1668139" cy="1375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Generación de </a:t>
          </a:r>
          <a:r>
            <a:rPr lang="es-AR" sz="1600" kern="1200" dirty="0" err="1" smtClean="0"/>
            <a:t>Features</a:t>
          </a:r>
          <a:r>
            <a:rPr lang="es-AR" sz="1600" kern="1200" dirty="0" smtClean="0"/>
            <a:t> utilizando Bag of </a:t>
          </a:r>
          <a:r>
            <a:rPr lang="es-AR" sz="1600" kern="1200" dirty="0" err="1" smtClean="0"/>
            <a:t>Words</a:t>
          </a:r>
          <a:r>
            <a:rPr lang="es-AR" sz="1400" kern="1200" dirty="0" smtClean="0"/>
            <a:t> </a:t>
          </a:r>
          <a:endParaRPr lang="es-ES" sz="1400" kern="1200" dirty="0"/>
        </a:p>
      </dsp:txBody>
      <dsp:txXfrm>
        <a:off x="2126439" y="2014821"/>
        <a:ext cx="1604815" cy="1017713"/>
      </dsp:txXfrm>
    </dsp:sp>
    <dsp:sp modelId="{84A33A00-784E-4038-BB48-20B66D7FD434}">
      <dsp:nvSpPr>
        <dsp:cNvPr id="0" name=""/>
        <dsp:cNvSpPr/>
      </dsp:nvSpPr>
      <dsp:spPr>
        <a:xfrm>
          <a:off x="3064461" y="836406"/>
          <a:ext cx="1883433" cy="1883433"/>
        </a:xfrm>
        <a:prstGeom prst="circularArrow">
          <a:avLst>
            <a:gd name="adj1" fmla="val 2680"/>
            <a:gd name="adj2" fmla="val 326175"/>
            <a:gd name="adj3" fmla="val 19264594"/>
            <a:gd name="adj4" fmla="val 12341790"/>
            <a:gd name="adj5" fmla="val 31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48869-6D74-46A0-9C50-C58AD31DB8FA}">
      <dsp:nvSpPr>
        <dsp:cNvPr id="0" name=""/>
        <dsp:cNvSpPr/>
      </dsp:nvSpPr>
      <dsp:spPr>
        <a:xfrm>
          <a:off x="2465475" y="1393502"/>
          <a:ext cx="1482790" cy="589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2da Etapa</a:t>
          </a:r>
          <a:endParaRPr lang="es-ES" sz="2600" kern="1200" dirty="0"/>
        </a:p>
      </dsp:txBody>
      <dsp:txXfrm>
        <a:off x="2482745" y="1410772"/>
        <a:ext cx="1448250" cy="555116"/>
      </dsp:txXfrm>
    </dsp:sp>
    <dsp:sp modelId="{C4FD92FB-32AB-4CFC-A8B8-FB7BF1FE63E9}">
      <dsp:nvSpPr>
        <dsp:cNvPr id="0" name=""/>
        <dsp:cNvSpPr/>
      </dsp:nvSpPr>
      <dsp:spPr>
        <a:xfrm>
          <a:off x="4087982" y="1583531"/>
          <a:ext cx="1668139" cy="1375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Aplicación de Modelos de clasificación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Ensamble de los </a:t>
          </a:r>
          <a:r>
            <a:rPr lang="es-AR" sz="1400" kern="1200" dirty="0" smtClean="0"/>
            <a:t>modelos </a:t>
          </a:r>
          <a:r>
            <a:rPr lang="es-AR" sz="1400" kern="1200" dirty="0" smtClean="0"/>
            <a:t>utilizados</a:t>
          </a:r>
          <a:endParaRPr lang="es-ES" sz="1400" kern="1200" dirty="0"/>
        </a:p>
      </dsp:txBody>
      <dsp:txXfrm>
        <a:off x="4119644" y="1615193"/>
        <a:ext cx="1604815" cy="1017713"/>
      </dsp:txXfrm>
    </dsp:sp>
    <dsp:sp modelId="{D3DEDF7F-8AF3-45B5-8CBE-1A0D7F34D200}">
      <dsp:nvSpPr>
        <dsp:cNvPr id="0" name=""/>
        <dsp:cNvSpPr/>
      </dsp:nvSpPr>
      <dsp:spPr>
        <a:xfrm>
          <a:off x="5136965" y="2055084"/>
          <a:ext cx="1781937" cy="1781937"/>
        </a:xfrm>
        <a:prstGeom prst="leftCircularArrow">
          <a:avLst>
            <a:gd name="adj1" fmla="val 2833"/>
            <a:gd name="adj2" fmla="val 345984"/>
            <a:gd name="adj3" fmla="val 2121495"/>
            <a:gd name="adj4" fmla="val 9024489"/>
            <a:gd name="adj5" fmla="val 33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1CFBE-A250-4D32-AEA9-72D94AB0486D}">
      <dsp:nvSpPr>
        <dsp:cNvPr id="0" name=""/>
        <dsp:cNvSpPr/>
      </dsp:nvSpPr>
      <dsp:spPr>
        <a:xfrm>
          <a:off x="4559335" y="2769368"/>
          <a:ext cx="1482790" cy="589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3ra Etapa</a:t>
          </a:r>
          <a:endParaRPr lang="es-ES" sz="2600" kern="1200" dirty="0"/>
        </a:p>
      </dsp:txBody>
      <dsp:txXfrm>
        <a:off x="4576605" y="2786638"/>
        <a:ext cx="1448250" cy="555116"/>
      </dsp:txXfrm>
    </dsp:sp>
    <dsp:sp modelId="{F4625307-FE8A-4616-B83B-7DDBECB48583}">
      <dsp:nvSpPr>
        <dsp:cNvPr id="0" name=""/>
        <dsp:cNvSpPr/>
      </dsp:nvSpPr>
      <dsp:spPr>
        <a:xfrm>
          <a:off x="6282498" y="1688330"/>
          <a:ext cx="1668139" cy="1375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200" kern="1200" dirty="0" smtClean="0"/>
            <a:t>Análisis de Resultados</a:t>
          </a:r>
          <a:endParaRPr lang="es-ES" sz="2200" kern="1200" dirty="0"/>
        </a:p>
      </dsp:txBody>
      <dsp:txXfrm>
        <a:off x="6314160" y="2014821"/>
        <a:ext cx="1604815" cy="1017713"/>
      </dsp:txXfrm>
    </dsp:sp>
    <dsp:sp modelId="{3C869808-34B8-4AD1-8960-6B0854DAAAF6}">
      <dsp:nvSpPr>
        <dsp:cNvPr id="0" name=""/>
        <dsp:cNvSpPr/>
      </dsp:nvSpPr>
      <dsp:spPr>
        <a:xfrm>
          <a:off x="6653196" y="1393502"/>
          <a:ext cx="1482790" cy="589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4ta Etapa</a:t>
          </a:r>
          <a:endParaRPr lang="es-ES" sz="2600" kern="1200" dirty="0"/>
        </a:p>
      </dsp:txBody>
      <dsp:txXfrm>
        <a:off x="6670466" y="1410772"/>
        <a:ext cx="1448250" cy="555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E1AFD-BBE2-417A-8645-91E2DB518E8E}">
      <dsp:nvSpPr>
        <dsp:cNvPr id="0" name=""/>
        <dsp:cNvSpPr/>
      </dsp:nvSpPr>
      <dsp:spPr>
        <a:xfrm>
          <a:off x="2346471" y="3066650"/>
          <a:ext cx="1641951" cy="16419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b="1" kern="1200" dirty="0" smtClean="0"/>
            <a:t>Regresión </a:t>
          </a:r>
          <a:r>
            <a:rPr lang="es-AR" sz="2100" b="1" kern="1200" dirty="0" err="1" smtClean="0"/>
            <a:t>Logistica</a:t>
          </a:r>
          <a:endParaRPr lang="es-ES" sz="2100" b="1" kern="1200" dirty="0"/>
        </a:p>
      </dsp:txBody>
      <dsp:txXfrm>
        <a:off x="2586929" y="3307108"/>
        <a:ext cx="1161035" cy="1161035"/>
      </dsp:txXfrm>
    </dsp:sp>
    <dsp:sp modelId="{1FE83C03-E1EC-4412-9327-63EC1DE4F44F}">
      <dsp:nvSpPr>
        <dsp:cNvPr id="0" name=""/>
        <dsp:cNvSpPr/>
      </dsp:nvSpPr>
      <dsp:spPr>
        <a:xfrm rot="10800000">
          <a:off x="431566" y="3653647"/>
          <a:ext cx="1809585" cy="46795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C6468-9B8E-4DE7-A63C-AF2E3CA35EEE}">
      <dsp:nvSpPr>
        <dsp:cNvPr id="0" name=""/>
        <dsp:cNvSpPr/>
      </dsp:nvSpPr>
      <dsp:spPr>
        <a:xfrm>
          <a:off x="-143116" y="3427879"/>
          <a:ext cx="1149365" cy="919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b="1" kern="1200" dirty="0" err="1" smtClean="0"/>
            <a:t>Naive</a:t>
          </a:r>
          <a:r>
            <a:rPr lang="es-AR" sz="1700" b="1" kern="1200" dirty="0" smtClean="0"/>
            <a:t> </a:t>
          </a:r>
          <a:r>
            <a:rPr lang="es-AR" sz="1700" b="1" kern="1200" dirty="0" err="1" smtClean="0"/>
            <a:t>Bayes</a:t>
          </a:r>
          <a:endParaRPr lang="es-ES" sz="1700" b="1" kern="1200" dirty="0"/>
        </a:p>
      </dsp:txBody>
      <dsp:txXfrm>
        <a:off x="-116185" y="3454810"/>
        <a:ext cx="1095503" cy="865630"/>
      </dsp:txXfrm>
    </dsp:sp>
    <dsp:sp modelId="{4D5EBBD6-8A5E-40A3-BC9E-02AC1060DEA0}">
      <dsp:nvSpPr>
        <dsp:cNvPr id="0" name=""/>
        <dsp:cNvSpPr/>
      </dsp:nvSpPr>
      <dsp:spPr>
        <a:xfrm rot="12600000">
          <a:off x="676886" y="2738103"/>
          <a:ext cx="1809585" cy="46795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92E9F-EE94-436E-A82A-6549E15CEB03}">
      <dsp:nvSpPr>
        <dsp:cNvPr id="0" name=""/>
        <dsp:cNvSpPr/>
      </dsp:nvSpPr>
      <dsp:spPr>
        <a:xfrm>
          <a:off x="223422" y="2059939"/>
          <a:ext cx="1149365" cy="919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b="1" kern="1200" dirty="0" smtClean="0"/>
            <a:t>Regresión logística </a:t>
          </a:r>
          <a:endParaRPr lang="es-ES" sz="1700" b="1" kern="1200" dirty="0"/>
        </a:p>
      </dsp:txBody>
      <dsp:txXfrm>
        <a:off x="250353" y="2086870"/>
        <a:ext cx="1095503" cy="865630"/>
      </dsp:txXfrm>
    </dsp:sp>
    <dsp:sp modelId="{A535552F-3861-4D3B-8880-3B911743D6C9}">
      <dsp:nvSpPr>
        <dsp:cNvPr id="0" name=""/>
        <dsp:cNvSpPr/>
      </dsp:nvSpPr>
      <dsp:spPr>
        <a:xfrm rot="14400000">
          <a:off x="1347110" y="2067878"/>
          <a:ext cx="1809585" cy="46795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B75F2-8978-4296-BBDE-AAEDAA6C4F0A}">
      <dsp:nvSpPr>
        <dsp:cNvPr id="0" name=""/>
        <dsp:cNvSpPr/>
      </dsp:nvSpPr>
      <dsp:spPr>
        <a:xfrm>
          <a:off x="1224824" y="1058537"/>
          <a:ext cx="1149365" cy="919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b="1" kern="1200" dirty="0" err="1" smtClean="0"/>
            <a:t>Xgboost</a:t>
          </a:r>
          <a:endParaRPr lang="es-AR" sz="1700" b="1" kern="1200" dirty="0" smtClean="0"/>
        </a:p>
      </dsp:txBody>
      <dsp:txXfrm>
        <a:off x="1251755" y="1085468"/>
        <a:ext cx="1095503" cy="865630"/>
      </dsp:txXfrm>
    </dsp:sp>
    <dsp:sp modelId="{A4A90565-FAC4-4B51-AE40-6B122753D79B}">
      <dsp:nvSpPr>
        <dsp:cNvPr id="0" name=""/>
        <dsp:cNvSpPr/>
      </dsp:nvSpPr>
      <dsp:spPr>
        <a:xfrm rot="16200000">
          <a:off x="2262654" y="1822559"/>
          <a:ext cx="1809585" cy="46795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93DB2-14AF-4E51-96B6-F1A35E79CC3F}">
      <dsp:nvSpPr>
        <dsp:cNvPr id="0" name=""/>
        <dsp:cNvSpPr/>
      </dsp:nvSpPr>
      <dsp:spPr>
        <a:xfrm>
          <a:off x="2592764" y="691998"/>
          <a:ext cx="1149365" cy="919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b="1" kern="1200" dirty="0" smtClean="0"/>
            <a:t>Light </a:t>
          </a:r>
          <a:r>
            <a:rPr lang="es-AR" sz="1700" b="1" kern="1200" dirty="0" err="1" smtClean="0"/>
            <a:t>xgboost</a:t>
          </a:r>
          <a:endParaRPr lang="es-AR" sz="1700" b="1" kern="1200" dirty="0" smtClean="0"/>
        </a:p>
      </dsp:txBody>
      <dsp:txXfrm>
        <a:off x="2619695" y="718929"/>
        <a:ext cx="1095503" cy="865630"/>
      </dsp:txXfrm>
    </dsp:sp>
    <dsp:sp modelId="{6746D7EA-6F9F-414D-81A9-9672234A73B8}">
      <dsp:nvSpPr>
        <dsp:cNvPr id="0" name=""/>
        <dsp:cNvSpPr/>
      </dsp:nvSpPr>
      <dsp:spPr>
        <a:xfrm rot="18000000">
          <a:off x="3178198" y="2067878"/>
          <a:ext cx="1809585" cy="46795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87598-36B8-4EE7-9458-AB406A8D339A}">
      <dsp:nvSpPr>
        <dsp:cNvPr id="0" name=""/>
        <dsp:cNvSpPr/>
      </dsp:nvSpPr>
      <dsp:spPr>
        <a:xfrm>
          <a:off x="3960704" y="1058537"/>
          <a:ext cx="1149365" cy="919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b="1" kern="1200" dirty="0" err="1" smtClean="0"/>
            <a:t>Adaboost</a:t>
          </a:r>
          <a:endParaRPr lang="es-AR" sz="1700" b="1" kern="1200" dirty="0" smtClean="0"/>
        </a:p>
      </dsp:txBody>
      <dsp:txXfrm>
        <a:off x="3987635" y="1085468"/>
        <a:ext cx="1095503" cy="865630"/>
      </dsp:txXfrm>
    </dsp:sp>
    <dsp:sp modelId="{77EF4A3E-0C64-438C-B1EF-62E7B3282A94}">
      <dsp:nvSpPr>
        <dsp:cNvPr id="0" name=""/>
        <dsp:cNvSpPr/>
      </dsp:nvSpPr>
      <dsp:spPr>
        <a:xfrm rot="19800000">
          <a:off x="3848423" y="2738103"/>
          <a:ext cx="1809585" cy="46795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732B9-9C71-41CA-9171-C7E15BE301B0}">
      <dsp:nvSpPr>
        <dsp:cNvPr id="0" name=""/>
        <dsp:cNvSpPr/>
      </dsp:nvSpPr>
      <dsp:spPr>
        <a:xfrm>
          <a:off x="4962106" y="2059939"/>
          <a:ext cx="1149365" cy="919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b="1" kern="1200" dirty="0" err="1" smtClean="0"/>
            <a:t>Random</a:t>
          </a:r>
          <a:r>
            <a:rPr lang="es-AR" sz="1700" b="1" kern="1200" dirty="0" smtClean="0"/>
            <a:t> </a:t>
          </a:r>
          <a:r>
            <a:rPr lang="es-AR" sz="1700" b="1" kern="1200" dirty="0" err="1" smtClean="0"/>
            <a:t>forest</a:t>
          </a:r>
          <a:endParaRPr lang="es-AR" sz="1700" b="1" kern="1200" dirty="0" smtClean="0"/>
        </a:p>
      </dsp:txBody>
      <dsp:txXfrm>
        <a:off x="4989037" y="2086870"/>
        <a:ext cx="1095503" cy="865630"/>
      </dsp:txXfrm>
    </dsp:sp>
    <dsp:sp modelId="{98B66048-085F-4E0E-A5F5-7DB7FBBDC2F2}">
      <dsp:nvSpPr>
        <dsp:cNvPr id="0" name=""/>
        <dsp:cNvSpPr/>
      </dsp:nvSpPr>
      <dsp:spPr>
        <a:xfrm>
          <a:off x="4093742" y="3653647"/>
          <a:ext cx="1809585" cy="46795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27731-8B7E-4FC7-A124-AAAB2AFBB7A5}">
      <dsp:nvSpPr>
        <dsp:cNvPr id="0" name=""/>
        <dsp:cNvSpPr/>
      </dsp:nvSpPr>
      <dsp:spPr>
        <a:xfrm>
          <a:off x="5038803" y="3204355"/>
          <a:ext cx="1729048" cy="1366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b="1" kern="1200" dirty="0" err="1" smtClean="0"/>
            <a:t>Features</a:t>
          </a:r>
          <a:r>
            <a:rPr lang="es-AR" sz="1700" b="1" kern="1200" dirty="0" smtClean="0"/>
            <a:t> Comportamiento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b="1" kern="1200" dirty="0" smtClean="0"/>
            <a:t>*</a:t>
          </a:r>
        </a:p>
      </dsp:txBody>
      <dsp:txXfrm>
        <a:off x="5078828" y="3244380"/>
        <a:ext cx="1648998" cy="1286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BB98CBB-D9B4-4E56-9140-4396E8233EA3}" type="datetimeFigureOut">
              <a:rPr lang="es-ES" smtClean="0"/>
              <a:t>10/12/2018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TP FINAL – Digital </a:t>
            </a:r>
            <a:r>
              <a:rPr lang="es-AR" dirty="0" err="1" smtClean="0"/>
              <a:t>House</a:t>
            </a:r>
            <a:r>
              <a:rPr lang="es-AR" dirty="0" smtClean="0"/>
              <a:t>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INTEGRANTES:</a:t>
            </a:r>
          </a:p>
          <a:p>
            <a:pPr lvl="2"/>
            <a:r>
              <a:rPr lang="es-AR" dirty="0" smtClean="0"/>
              <a:t>Casal Gabriel	</a:t>
            </a:r>
          </a:p>
          <a:p>
            <a:pPr lvl="2"/>
            <a:r>
              <a:rPr lang="es-AR" dirty="0" err="1" smtClean="0"/>
              <a:t>Ferraro</a:t>
            </a:r>
            <a:r>
              <a:rPr lang="es-AR" dirty="0" smtClean="0"/>
              <a:t> Juan</a:t>
            </a:r>
          </a:p>
          <a:p>
            <a:pPr lvl="2"/>
            <a:r>
              <a:rPr lang="es-AR" dirty="0" smtClean="0"/>
              <a:t>Paz Santiago</a:t>
            </a:r>
          </a:p>
          <a:p>
            <a:pPr lvl="2"/>
            <a:endParaRPr lang="es-AR" dirty="0" smtClean="0"/>
          </a:p>
          <a:p>
            <a:pPr lvl="2"/>
            <a:endParaRPr lang="es-AR" dirty="0"/>
          </a:p>
          <a:p>
            <a:r>
              <a:rPr lang="es-AR" dirty="0" smtClean="0"/>
              <a:t>TEMA: Identificación de potenciales abusadores sexuales en conversaciones de chat.</a:t>
            </a:r>
          </a:p>
          <a:p>
            <a:pPr marL="411480" lvl="1" indent="0">
              <a:buNone/>
            </a:pPr>
            <a:endParaRPr lang="es-AR" dirty="0" smtClean="0"/>
          </a:p>
          <a:p>
            <a:pPr marL="411480" lvl="1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368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Conociendo los datos…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Basados en una competencia que inicio en el 2012 para  desarrollar métodos integrales para identificar comportamientos indebidos.</a:t>
            </a:r>
          </a:p>
          <a:p>
            <a:r>
              <a:rPr lang="es-AR" dirty="0" smtClean="0"/>
              <a:t>Compuesto de Chats entre 2 o mas personas </a:t>
            </a:r>
          </a:p>
          <a:p>
            <a:r>
              <a:rPr lang="es-AR" dirty="0" smtClean="0"/>
              <a:t>El objetivo es identificar las partes de la conversación (</a:t>
            </a:r>
            <a:r>
              <a:rPr lang="es-AR" dirty="0" err="1" smtClean="0"/>
              <a:t>lineas</a:t>
            </a:r>
            <a:r>
              <a:rPr lang="es-AR" dirty="0" smtClean="0"/>
              <a:t> de chat) que son distintivas del comportamiento de un abusador sexual.</a:t>
            </a:r>
          </a:p>
          <a:p>
            <a:r>
              <a:rPr lang="es-AR" dirty="0" smtClean="0"/>
              <a:t>Cantidad de registros: </a:t>
            </a:r>
            <a:r>
              <a:rPr lang="es-AR" dirty="0" smtClean="0"/>
              <a:t>2 M</a:t>
            </a:r>
            <a:endParaRPr lang="es-AR" dirty="0" smtClean="0"/>
          </a:p>
          <a:p>
            <a:r>
              <a:rPr lang="es-AR" dirty="0" smtClean="0"/>
              <a:t>Porcentaje de unos: </a:t>
            </a:r>
            <a:r>
              <a:rPr lang="es-AR" dirty="0" smtClean="0"/>
              <a:t>3%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98753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323903327"/>
              </p:ext>
            </p:extLst>
          </p:nvPr>
        </p:nvGraphicFramePr>
        <p:xfrm>
          <a:off x="179512" y="1556792"/>
          <a:ext cx="8136904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550912" y="332656"/>
            <a:ext cx="7620000" cy="1368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/>
              <a:t>Proceso de Identificación de líneas de chats indebidas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1849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-243408"/>
            <a:ext cx="7620000" cy="1282154"/>
          </a:xfrm>
        </p:spPr>
        <p:txBody>
          <a:bodyPr/>
          <a:lstStyle/>
          <a:p>
            <a:r>
              <a:rPr lang="es-AR" dirty="0" smtClean="0"/>
              <a:t>Aplicaci</a:t>
            </a:r>
            <a:r>
              <a:rPr lang="es-AR" dirty="0" smtClean="0"/>
              <a:t>ón de Modelos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28223"/>
            <a:ext cx="3754760" cy="608323"/>
          </a:xfrm>
        </p:spPr>
        <p:txBody>
          <a:bodyPr>
            <a:normAutofit fontScale="77500" lnSpcReduction="20000"/>
          </a:bodyPr>
          <a:lstStyle/>
          <a:p>
            <a:r>
              <a:rPr lang="es-AR" dirty="0" err="1" smtClean="0"/>
              <a:t>Naive</a:t>
            </a:r>
            <a:r>
              <a:rPr lang="es-AR" dirty="0" smtClean="0"/>
              <a:t> </a:t>
            </a:r>
            <a:r>
              <a:rPr lang="es-AR" dirty="0" err="1" smtClean="0"/>
              <a:t>Bayes</a:t>
            </a:r>
            <a:r>
              <a:rPr lang="es-AR" dirty="0" smtClean="0"/>
              <a:t>:  AUC: 0,84527</a:t>
            </a:r>
          </a:p>
          <a:p>
            <a:r>
              <a:rPr lang="es-AR" dirty="0" smtClean="0"/>
              <a:t>Regresión </a:t>
            </a:r>
            <a:r>
              <a:rPr lang="es-AR" dirty="0" err="1" smtClean="0"/>
              <a:t>Logistica</a:t>
            </a:r>
            <a:r>
              <a:rPr lang="es-AR" dirty="0" smtClean="0"/>
              <a:t>: AUC: 0,85978</a:t>
            </a:r>
          </a:p>
          <a:p>
            <a:endParaRPr lang="es-ES" dirty="0"/>
          </a:p>
        </p:txBody>
      </p:sp>
      <p:pic>
        <p:nvPicPr>
          <p:cNvPr id="1026" name="Picture 2" descr="C:\Users\Owner\Documents\GitHub\Digital_House\Tp Final\Presentacion\roc-LR+N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92159"/>
            <a:ext cx="3744415" cy="26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4367630" y="933484"/>
            <a:ext cx="3754760" cy="608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Rand </a:t>
            </a:r>
            <a:r>
              <a:rPr lang="es-AR" dirty="0" err="1" smtClean="0"/>
              <a:t>Forest</a:t>
            </a:r>
            <a:r>
              <a:rPr lang="es-AR" dirty="0" smtClean="0"/>
              <a:t>:  AUC: 0,83721</a:t>
            </a:r>
          </a:p>
          <a:p>
            <a:r>
              <a:rPr lang="es-AR" dirty="0" err="1" smtClean="0"/>
              <a:t>Adaboost</a:t>
            </a:r>
            <a:r>
              <a:rPr lang="es-AR" dirty="0" smtClean="0"/>
              <a:t> : AUC: 0,84809</a:t>
            </a:r>
          </a:p>
          <a:p>
            <a:endParaRPr lang="es-ES" dirty="0"/>
          </a:p>
        </p:txBody>
      </p:sp>
      <p:pic>
        <p:nvPicPr>
          <p:cNvPr id="1027" name="Picture 3" descr="C:\Users\Owner\Documents\GitHub\Digital_House\Tp Final\Presentacion\roc-RF+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84784"/>
            <a:ext cx="3754760" cy="267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593545" y="5174348"/>
            <a:ext cx="3754760" cy="608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err="1" smtClean="0"/>
              <a:t>xgboost</a:t>
            </a:r>
            <a:r>
              <a:rPr lang="es-AR" dirty="0" smtClean="0"/>
              <a:t>:  AUC: 0,81845</a:t>
            </a:r>
          </a:p>
          <a:p>
            <a:r>
              <a:rPr lang="es-AR" dirty="0" smtClean="0"/>
              <a:t>Light </a:t>
            </a:r>
            <a:r>
              <a:rPr lang="es-AR" dirty="0" err="1" smtClean="0"/>
              <a:t>xgboost</a:t>
            </a:r>
            <a:r>
              <a:rPr lang="es-AR" dirty="0" smtClean="0"/>
              <a:t>: AUC: 0,84182</a:t>
            </a:r>
          </a:p>
          <a:p>
            <a:endParaRPr lang="es-ES" dirty="0"/>
          </a:p>
        </p:txBody>
      </p:sp>
      <p:pic>
        <p:nvPicPr>
          <p:cNvPr id="1028" name="Picture 4" descr="C:\Users\Owner\Documents\GitHub\Digital_House\Tp Final\Presentacion\roc-XGB+L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184" y="4077072"/>
            <a:ext cx="3670120" cy="26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Ensamble de Modelos</a:t>
            </a:r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997875989"/>
              </p:ext>
            </p:extLst>
          </p:nvPr>
        </p:nvGraphicFramePr>
        <p:xfrm>
          <a:off x="323528" y="908720"/>
          <a:ext cx="6624736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23528" y="602128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* Q caracteres, Q palabras, Q palabras en mayúscula, numero de </a:t>
            </a:r>
            <a:r>
              <a:rPr lang="es-AR" dirty="0" err="1" smtClean="0"/>
              <a:t>linea</a:t>
            </a:r>
            <a:r>
              <a:rPr lang="es-AR" dirty="0" smtClean="0"/>
              <a:t>, densidad de las palabras.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9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-27384"/>
            <a:ext cx="7620000" cy="1143000"/>
          </a:xfrm>
        </p:spPr>
        <p:txBody>
          <a:bodyPr/>
          <a:lstStyle/>
          <a:p>
            <a:r>
              <a:rPr lang="es-AR" dirty="0" smtClean="0"/>
              <a:t>An</a:t>
            </a:r>
            <a:r>
              <a:rPr lang="es-AR" dirty="0" smtClean="0"/>
              <a:t>álisis de Resultados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180528" y="936220"/>
            <a:ext cx="3600400" cy="2520280"/>
          </a:xfrm>
        </p:spPr>
        <p:txBody>
          <a:bodyPr/>
          <a:lstStyle/>
          <a:p>
            <a:r>
              <a:rPr lang="es-AR" dirty="0" smtClean="0"/>
              <a:t>AUC: 0,904307 (</a:t>
            </a:r>
            <a:r>
              <a:rPr lang="es-AR" dirty="0" err="1" smtClean="0"/>
              <a:t>train</a:t>
            </a:r>
            <a:r>
              <a:rPr lang="es-AR" dirty="0" smtClean="0"/>
              <a:t>)</a:t>
            </a:r>
          </a:p>
          <a:p>
            <a:r>
              <a:rPr lang="es-AR" dirty="0" smtClean="0"/>
              <a:t>Resultados en Test:</a:t>
            </a:r>
          </a:p>
          <a:p>
            <a:pPr lvl="1"/>
            <a:r>
              <a:rPr lang="es-AR" dirty="0" smtClean="0"/>
              <a:t>AUC: 0,857229</a:t>
            </a:r>
          </a:p>
          <a:p>
            <a:pPr lvl="1"/>
            <a:r>
              <a:rPr lang="es-AR" dirty="0" err="1" smtClean="0"/>
              <a:t>Recall</a:t>
            </a:r>
            <a:r>
              <a:rPr lang="es-AR" dirty="0" smtClean="0"/>
              <a:t> 0,61803</a:t>
            </a:r>
          </a:p>
          <a:p>
            <a:pPr lvl="1"/>
            <a:r>
              <a:rPr lang="es-AR" dirty="0" err="1" smtClean="0"/>
              <a:t>Precision</a:t>
            </a:r>
            <a:r>
              <a:rPr lang="es-AR" dirty="0" smtClean="0"/>
              <a:t>: 0,14742</a:t>
            </a:r>
          </a:p>
          <a:p>
            <a:pPr lvl="1"/>
            <a:r>
              <a:rPr lang="es-AR" u="dbl" dirty="0" smtClean="0"/>
              <a:t>F3: 0,46848</a:t>
            </a:r>
          </a:p>
          <a:p>
            <a:pPr lvl="1"/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5292080" y="936220"/>
            <a:ext cx="3024336" cy="252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Utilizamos el F3 porque prioriza el </a:t>
            </a:r>
            <a:r>
              <a:rPr lang="es-AR" b="1" dirty="0" err="1" smtClean="0"/>
              <a:t>recall</a:t>
            </a:r>
            <a:r>
              <a:rPr lang="es-AR" b="1" dirty="0" smtClean="0"/>
              <a:t> por sobre la </a:t>
            </a:r>
            <a:r>
              <a:rPr lang="es-AR" b="1" dirty="0" err="1" smtClean="0"/>
              <a:t>precision</a:t>
            </a:r>
            <a:r>
              <a:rPr lang="es-AR" b="1" dirty="0" smtClean="0"/>
              <a:t>. Es decir, busca encontrar mayor cantidad de </a:t>
            </a:r>
            <a:r>
              <a:rPr lang="es-AR" b="1" dirty="0" err="1" smtClean="0"/>
              <a:t>lineas</a:t>
            </a:r>
            <a:r>
              <a:rPr lang="es-AR" b="1" dirty="0" smtClean="0"/>
              <a:t> con </a:t>
            </a:r>
            <a:r>
              <a:rPr lang="es-AR" b="1" dirty="0" err="1" smtClean="0"/>
              <a:t>comportanmiento</a:t>
            </a:r>
            <a:r>
              <a:rPr lang="es-AR" b="1" dirty="0" smtClean="0"/>
              <a:t> indebido aunque incurra en falsos positivos </a:t>
            </a:r>
            <a:endParaRPr lang="es-ES" b="1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349778"/>
              </p:ext>
            </p:extLst>
          </p:nvPr>
        </p:nvGraphicFramePr>
        <p:xfrm>
          <a:off x="35496" y="3573016"/>
          <a:ext cx="4032449" cy="2952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6490"/>
                <a:gridCol w="2419469"/>
                <a:gridCol w="806490"/>
              </a:tblGrid>
              <a:tr h="196822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 err="1">
                          <a:effectLst/>
                        </a:rPr>
                        <a:t>Rnk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Participantes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F</a:t>
                      </a:r>
                      <a:r>
                        <a:rPr lang="el-GR" sz="1200" u="none" strike="noStrike">
                          <a:effectLst/>
                        </a:rPr>
                        <a:t>β=3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1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grozea12-run-2012-06-14-1706b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0.4762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kontostathis-run-2012-06-16-0317e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0.4174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3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peersman12-run-2012-06-15-1559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0.2679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sitarz12-run-2012-0615-1515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0.2364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5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morris12-run-2012-06-16-0752-main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0.1986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kern12-run-2012-06-18-1827b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0.1838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7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eriksson12-run-2012-06-15-1949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0.1633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prasath12-run-2012-06-15-2122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0.0770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9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parapar12-run-2012-06-15-0959j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0.0174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10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 smtClean="0">
                          <a:effectLst/>
                        </a:rPr>
                        <a:t>vartapetiance12-run-2012-06-15-14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0.0154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11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vilarino12-run-2012-06-14-2121b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0.0074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12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bogdanova12-run-2012-06-14-1117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0.0007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13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villatorotello-run-2012-06-15-2157g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0.0002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14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gomezhidalgo12-2012-06-15-1900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0.0000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5 Rectángulo redondeado"/>
          <p:cNvSpPr/>
          <p:nvPr/>
        </p:nvSpPr>
        <p:spPr>
          <a:xfrm>
            <a:off x="5292080" y="3861048"/>
            <a:ext cx="3024336" cy="252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Observando el listado de los resultados de los 14 participantes  del concurso, nuestro modelo  se ubica en el 2do lugar.</a:t>
            </a:r>
            <a:endParaRPr lang="es-E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843808" y="1754011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Matriz de Confusión:</a:t>
            </a:r>
          </a:p>
          <a:p>
            <a:r>
              <a:rPr lang="es-AR" dirty="0" smtClean="0"/>
              <a:t>x</a:t>
            </a:r>
          </a:p>
          <a:p>
            <a:r>
              <a:rPr lang="es-AR" dirty="0" smtClean="0"/>
              <a:t>x</a:t>
            </a:r>
          </a:p>
          <a:p>
            <a:r>
              <a:rPr lang="es-AR" dirty="0" smtClean="0"/>
              <a:t>x</a:t>
            </a:r>
            <a:endParaRPr lang="es-AR" dirty="0"/>
          </a:p>
          <a:p>
            <a:r>
              <a:rPr lang="es-AR" dirty="0" smtClean="0"/>
              <a:t>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40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279</TotalTime>
  <Words>324</Words>
  <Application>Microsoft Office PowerPoint</Application>
  <PresentationFormat>Presentación en pantalla (4:3)</PresentationFormat>
  <Paragraphs>102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Adyacencia</vt:lpstr>
      <vt:lpstr>TP FINAL – Digital House </vt:lpstr>
      <vt:lpstr>Conociendo los datos…</vt:lpstr>
      <vt:lpstr>Presentación de PowerPoint</vt:lpstr>
      <vt:lpstr>Aplicación de Modelos</vt:lpstr>
      <vt:lpstr>Ensamble de Modelos</vt:lpstr>
      <vt:lpstr>Análisis de Resultados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Owner</dc:creator>
  <cp:lastModifiedBy>Owner</cp:lastModifiedBy>
  <cp:revision>20</cp:revision>
  <dcterms:created xsi:type="dcterms:W3CDTF">2018-09-30T22:47:05Z</dcterms:created>
  <dcterms:modified xsi:type="dcterms:W3CDTF">2018-12-11T03:30:59Z</dcterms:modified>
</cp:coreProperties>
</file>