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9AF42-95CA-3F80-16CF-0F16C60491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Ser humano e o como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E1D879-F55D-6BB3-0935-00CD7227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7" name="Picture 4" descr="Registrootipotipo Do Nier Automata Fundo transparente de imagens PNG | PNG  Play">
            <a:extLst>
              <a:ext uri="{FF2B5EF4-FFF2-40B4-BE49-F238E27FC236}">
                <a16:creationId xmlns:a16="http://schemas.microsoft.com/office/drawing/2014/main" id="{E5F6061B-F107-0CD3-244A-C4D6F15A6D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90" y="0"/>
            <a:ext cx="8768219" cy="110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YoRHa | NieR вики | Fandom">
            <a:extLst>
              <a:ext uri="{FF2B5EF4-FFF2-40B4-BE49-F238E27FC236}">
                <a16:creationId xmlns:a16="http://schemas.microsoft.com/office/drawing/2014/main" id="{8C25743D-A1FD-535C-2448-EBE4B864C1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342295" cy="17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0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B6E8C-D8A4-BAED-FFE2-DB1F71FC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B0AB6-88B0-BD7F-B894-19B2BBC7A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61B438-127F-6882-2A23-09CC17FF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819B7-BDDA-F631-DF0F-0B9FEDB0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F21F1-D0A4-176B-9BEA-3C1178ED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3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67F600-5EFD-8648-F0E6-0D3D4A80B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070143-0627-5107-F908-3D6C1E0A9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2BC97-B274-23CA-448F-09010315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07836-A3F5-A3F3-0A13-217E5E46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06177-180F-7066-3BE9-A7D8009B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9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65F40-59D5-7201-3F54-7B7ED7BE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395E7-A103-9638-95E3-2211B39D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77863-B8BA-75FC-7583-33664B4C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882359-06E3-1D90-CCDD-68EAB6F8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8FEE00-C137-7A23-2EC9-51FE0BA0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72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ADFAE-F68C-F4EA-7BDA-C9F6CBCB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09F0-5AE0-737E-166D-21B0C0BA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D4F75A-DB8D-F3C8-037F-3383CE04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47AFB-0484-1796-A047-041E12BE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3AB37-AFC4-5274-D582-6BAD0BC6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95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67367-20EF-32C0-8DFB-7FE1C6EC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FEA3E-F726-EDD7-536D-5533BBA0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3DAF2-8FE2-B80A-AFA4-7BF8CAC09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9FCAB-4565-139A-CF76-9CD0299C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321F08-E551-38DF-2196-D425B7C9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C09132-6454-5CFD-71BE-F6BBF3DC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9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A518F-176E-64AB-5ED3-D3BD639A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149C2-0747-627C-C6D3-82D965C2F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E180CA-EFD1-C0F3-1E55-F7E201F2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AF2D43-6FCB-5B85-E4F9-4874B249C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9C9B54-38AB-71FD-57E8-32B0B6708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524010-0D61-FBC9-9F3D-080B19E4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26AFF7-6AA6-DE5C-E644-50FCF480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96E4DD-4C75-5CE4-3CF3-C3030337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09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B4449-B69A-6603-05FB-D5D429F0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434D73-38EB-B570-BD60-1E1CAB6F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2E1335-7A8D-6FBE-30DB-A0E81AC6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4627C7-FA79-1A4E-58D8-53B61212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1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24BB87-C672-2B59-6B8C-FCC9BDB0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464FAB-42B1-DA42-AE21-869749D5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B58AB-7663-196D-0C0A-7781907B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11874-1C8A-37A2-E9C7-C3D7893E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918B2-84FC-5BE9-CC82-4E8F8864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AD17CA-3871-9B79-F7E9-2C2277D6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1A5AB2-B2B0-20DB-CB84-CFCB7871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9FB8FD-656E-648A-FF20-A1829F64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4CC36-8683-DFBB-533D-1A4AA44E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9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18674-BCCE-7175-0317-3B021CD5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51C4DF-EA16-302A-2314-D1D248867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26235F-C262-5E63-21F2-06CB2EA14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638617-24D9-BB83-1A45-E9BA20B2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5CAE71-D1AE-3339-4A00-D034381A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34911C-5D9A-AFE6-A55E-96F3918E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A069F5-3D51-4497-3A84-9D4D9B40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D5730E-1634-C464-02C7-778ABEE0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3ADD49-D3BA-51D7-221E-0C400098D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4CB9-69F8-4760-AC30-32BF7E45BB40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F60AC-3278-2BB0-9B4B-4E7409D16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4DEAE6-4CF1-1BA4-8D41-48E69649C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9BDA-903A-4E6A-AEEE-D93765996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2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E7549C-602C-6241-0280-B334B5FBD91B}"/>
              </a:ext>
            </a:extLst>
          </p:cNvPr>
          <p:cNvSpPr txBox="1"/>
          <p:nvPr/>
        </p:nvSpPr>
        <p:spPr>
          <a:xfrm>
            <a:off x="2860109" y="2875002"/>
            <a:ext cx="6471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Ser humano e o como ajudar o próximo</a:t>
            </a:r>
          </a:p>
        </p:txBody>
      </p:sp>
      <p:pic>
        <p:nvPicPr>
          <p:cNvPr id="8" name="Imagem 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97E27AB-5E84-CF1F-76FA-CA9860CE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38B78-CAC0-ED8A-5758-A4E9D7D3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D45FBA36-FE20-0E79-C99A-AD481431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5685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8E75B-1FFE-F567-1DF2-FB93C1FC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41F02174-E7E1-52CD-4E44-D756D0E95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9679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03FD7-A098-651E-E9B4-D6E7ADB6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3046E0BB-FC26-A4B8-253D-582419F88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9678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CAVALCANTI GONÇALVES DA SILVA .</dc:creator>
  <cp:lastModifiedBy>GABRIEL CAVALCANTI GONÇALVES DA SILVA .</cp:lastModifiedBy>
  <cp:revision>1</cp:revision>
  <dcterms:created xsi:type="dcterms:W3CDTF">2022-12-01T15:35:57Z</dcterms:created>
  <dcterms:modified xsi:type="dcterms:W3CDTF">2022-12-01T16:43:12Z</dcterms:modified>
</cp:coreProperties>
</file>