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png" Type="http://schemas.openxmlformats.org/officeDocument/2006/relationships/image"/><Relationship Id="rId18" Target="../media/image38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2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39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svg" Type="http://schemas.openxmlformats.org/officeDocument/2006/relationships/image"/><Relationship Id="rId11" Target="../media/image48.png" Type="http://schemas.openxmlformats.org/officeDocument/2006/relationships/image"/><Relationship Id="rId12" Target="../media/image49.svg" Type="http://schemas.openxmlformats.org/officeDocument/2006/relationships/image"/><Relationship Id="rId13" Target="../media/image50.png" Type="http://schemas.openxmlformats.org/officeDocument/2006/relationships/image"/><Relationship Id="rId14" Target="../media/image51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52.pn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53.svg" Type="http://schemas.openxmlformats.org/officeDocument/2006/relationships/image"/><Relationship Id="rId21" Target="../media/image54.png" Type="http://schemas.openxmlformats.org/officeDocument/2006/relationships/image"/><Relationship Id="rId22" Target="../media/image55.svg" Type="http://schemas.openxmlformats.org/officeDocument/2006/relationships/image"/><Relationship Id="rId23" Target="../media/image56.pn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svg" Type="http://schemas.openxmlformats.org/officeDocument/2006/relationships/image"/><Relationship Id="rId11" Target="../media/image63.png" Type="http://schemas.openxmlformats.org/officeDocument/2006/relationships/image"/><Relationship Id="rId12" Target="../media/image64.svg" Type="http://schemas.openxmlformats.org/officeDocument/2006/relationships/image"/><Relationship Id="rId13" Target="../media/image65.png" Type="http://schemas.openxmlformats.org/officeDocument/2006/relationships/image"/><Relationship Id="rId14" Target="../media/image66.svg" Type="http://schemas.openxmlformats.org/officeDocument/2006/relationships/image"/><Relationship Id="rId15" Target="../media/image67.png" Type="http://schemas.openxmlformats.org/officeDocument/2006/relationships/image"/><Relationship Id="rId16" Target="../media/image68.svg" Type="http://schemas.openxmlformats.org/officeDocument/2006/relationships/image"/><Relationship Id="rId17" Target="../media/image69.png" Type="http://schemas.openxmlformats.org/officeDocument/2006/relationships/image"/><Relationship Id="rId18" Target="../media/image70.svg" Type="http://schemas.openxmlformats.org/officeDocument/2006/relationships/image"/><Relationship Id="rId19" Target="../media/image71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72.svg" Type="http://schemas.openxmlformats.org/officeDocument/2006/relationships/image"/><Relationship Id="rId21" Target="../media/image17.png" Type="http://schemas.openxmlformats.org/officeDocument/2006/relationships/image"/><Relationship Id="rId22" Target="../media/image18.svg" Type="http://schemas.openxmlformats.org/officeDocument/2006/relationships/image"/><Relationship Id="rId23" Target="../media/image19.png" Type="http://schemas.openxmlformats.org/officeDocument/2006/relationships/image"/><Relationship Id="rId24" Target="../media/image20.svg" Type="http://schemas.openxmlformats.org/officeDocument/2006/relationships/image"/><Relationship Id="rId3" Target="../media/image57.png" Type="http://schemas.openxmlformats.org/officeDocument/2006/relationships/image"/><Relationship Id="rId4" Target="../media/image58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48.png" Type="http://schemas.openxmlformats.org/officeDocument/2006/relationships/image"/><Relationship Id="rId8" Target="../media/image49.sv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svg" Type="http://schemas.openxmlformats.org/officeDocument/2006/relationships/image"/><Relationship Id="rId11" Target="../media/image81.png" Type="http://schemas.openxmlformats.org/officeDocument/2006/relationships/image"/><Relationship Id="rId12" Target="../media/image82.svg" Type="http://schemas.openxmlformats.org/officeDocument/2006/relationships/image"/><Relationship Id="rId13" Target="../media/image83.png" Type="http://schemas.openxmlformats.org/officeDocument/2006/relationships/image"/><Relationship Id="rId14" Target="../media/image84.svg" Type="http://schemas.openxmlformats.org/officeDocument/2006/relationships/image"/><Relationship Id="rId15" Target="../media/image85.png" Type="http://schemas.openxmlformats.org/officeDocument/2006/relationships/image"/><Relationship Id="rId16" Target="../media/image8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" Target="../notesSlides/notesSlide5.xml" Type="http://schemas.openxmlformats.org/officeDocument/2006/relationships/notesSlide"/><Relationship Id="rId20" Target="../media/image20.svg" Type="http://schemas.openxmlformats.org/officeDocument/2006/relationships/image"/><Relationship Id="rId21" Target="../media/image87.png" Type="http://schemas.openxmlformats.org/officeDocument/2006/relationships/image"/><Relationship Id="rId22" Target="../media/image88.svg" Type="http://schemas.openxmlformats.org/officeDocument/2006/relationships/image"/><Relationship Id="rId23" Target="../media/image89.png" Type="http://schemas.openxmlformats.org/officeDocument/2006/relationships/image"/><Relationship Id="rId3" Target="../media/image73.png" Type="http://schemas.openxmlformats.org/officeDocument/2006/relationships/image"/><Relationship Id="rId4" Target="../media/image74.svg" Type="http://schemas.openxmlformats.org/officeDocument/2006/relationships/image"/><Relationship Id="rId5" Target="../media/image75.png" Type="http://schemas.openxmlformats.org/officeDocument/2006/relationships/image"/><Relationship Id="rId6" Target="../media/image76.svg" Type="http://schemas.openxmlformats.org/officeDocument/2006/relationships/image"/><Relationship Id="rId7" Target="../media/image77.png" Type="http://schemas.openxmlformats.org/officeDocument/2006/relationships/image"/><Relationship Id="rId8" Target="../media/image78.sv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94.png" Type="http://schemas.openxmlformats.org/officeDocument/2006/relationships/image"/><Relationship Id="rId12" Target="../media/image95.svg" Type="http://schemas.openxmlformats.org/officeDocument/2006/relationships/image"/><Relationship Id="rId13" Target="../media/image29.png" Type="http://schemas.openxmlformats.org/officeDocument/2006/relationships/image"/><Relationship Id="rId14" Target="../media/image30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96.pn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90.png" Type="http://schemas.openxmlformats.org/officeDocument/2006/relationships/image"/><Relationship Id="rId4" Target="../media/image91.svg" Type="http://schemas.openxmlformats.org/officeDocument/2006/relationships/image"/><Relationship Id="rId5" Target="../media/image92.png" Type="http://schemas.openxmlformats.org/officeDocument/2006/relationships/image"/><Relationship Id="rId6" Target="../media/image93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4.svg" Type="http://schemas.openxmlformats.org/officeDocument/2006/relationships/image"/><Relationship Id="rId11" Target="../media/image105.png" Type="http://schemas.openxmlformats.org/officeDocument/2006/relationships/image"/><Relationship Id="rId12" Target="../media/image106.svg" Type="http://schemas.openxmlformats.org/officeDocument/2006/relationships/image"/><Relationship Id="rId13" Target="../media/image107.png" Type="http://schemas.openxmlformats.org/officeDocument/2006/relationships/image"/><Relationship Id="rId14" Target="../media/image108.svg" Type="http://schemas.openxmlformats.org/officeDocument/2006/relationships/image"/><Relationship Id="rId15" Target="../media/image109.png" Type="http://schemas.openxmlformats.org/officeDocument/2006/relationships/image"/><Relationship Id="rId16" Target="../media/image110.svg" Type="http://schemas.openxmlformats.org/officeDocument/2006/relationships/image"/><Relationship Id="rId17" Target="../media/image111.png" Type="http://schemas.openxmlformats.org/officeDocument/2006/relationships/image"/><Relationship Id="rId18" Target="../media/image112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7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113.png" Type="http://schemas.openxmlformats.org/officeDocument/2006/relationships/image"/><Relationship Id="rId3" Target="../media/image97.png" Type="http://schemas.openxmlformats.org/officeDocument/2006/relationships/image"/><Relationship Id="rId4" Target="../media/image98.svg" Type="http://schemas.openxmlformats.org/officeDocument/2006/relationships/image"/><Relationship Id="rId5" Target="../media/image99.png" Type="http://schemas.openxmlformats.org/officeDocument/2006/relationships/image"/><Relationship Id="rId6" Target="../media/image100.svg" Type="http://schemas.openxmlformats.org/officeDocument/2006/relationships/image"/><Relationship Id="rId7" Target="../media/image101.png" Type="http://schemas.openxmlformats.org/officeDocument/2006/relationships/image"/><Relationship Id="rId8" Target="../media/image102.svg" Type="http://schemas.openxmlformats.org/officeDocument/2006/relationships/image"/><Relationship Id="rId9" Target="../media/image10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1.svg" Type="http://schemas.openxmlformats.org/officeDocument/2006/relationships/image"/><Relationship Id="rId11" Target="../media/image122.png" Type="http://schemas.openxmlformats.org/officeDocument/2006/relationships/image"/><Relationship Id="rId12" Target="../media/image123.svg" Type="http://schemas.openxmlformats.org/officeDocument/2006/relationships/image"/><Relationship Id="rId13" Target="../media/image124.png" Type="http://schemas.openxmlformats.org/officeDocument/2006/relationships/image"/><Relationship Id="rId14" Target="../media/image125.svg" Type="http://schemas.openxmlformats.org/officeDocument/2006/relationships/image"/><Relationship Id="rId15" Target="../media/image126.png" Type="http://schemas.openxmlformats.org/officeDocument/2006/relationships/image"/><Relationship Id="rId16" Target="../media/image127.svg" Type="http://schemas.openxmlformats.org/officeDocument/2006/relationships/image"/><Relationship Id="rId17" Target="../media/image128.png" Type="http://schemas.openxmlformats.org/officeDocument/2006/relationships/image"/><Relationship Id="rId18" Target="../media/image129.svg" Type="http://schemas.openxmlformats.org/officeDocument/2006/relationships/image"/><Relationship Id="rId19" Target="../media/image130.png" Type="http://schemas.openxmlformats.org/officeDocument/2006/relationships/image"/><Relationship Id="rId2" Target="../notesSlides/notesSlide8.xml" Type="http://schemas.openxmlformats.org/officeDocument/2006/relationships/notesSlide"/><Relationship Id="rId20" Target="../media/image131.svg" Type="http://schemas.openxmlformats.org/officeDocument/2006/relationships/image"/><Relationship Id="rId21" Target="../media/image132.png" Type="http://schemas.openxmlformats.org/officeDocument/2006/relationships/image"/><Relationship Id="rId22" Target="../media/image133.svg" Type="http://schemas.openxmlformats.org/officeDocument/2006/relationships/image"/><Relationship Id="rId23" Target="../media/image17.png" Type="http://schemas.openxmlformats.org/officeDocument/2006/relationships/image"/><Relationship Id="rId24" Target="../media/image18.svg" Type="http://schemas.openxmlformats.org/officeDocument/2006/relationships/image"/><Relationship Id="rId25" Target="../media/image19.png" Type="http://schemas.openxmlformats.org/officeDocument/2006/relationships/image"/><Relationship Id="rId26" Target="../media/image20.svg" Type="http://schemas.openxmlformats.org/officeDocument/2006/relationships/image"/><Relationship Id="rId27" Target="../media/image134.png" Type="http://schemas.openxmlformats.org/officeDocument/2006/relationships/image"/><Relationship Id="rId28" Target="../media/image135.svg" Type="http://schemas.openxmlformats.org/officeDocument/2006/relationships/image"/><Relationship Id="rId3" Target="../media/image114.png" Type="http://schemas.openxmlformats.org/officeDocument/2006/relationships/image"/><Relationship Id="rId4" Target="../media/image115.svg" Type="http://schemas.openxmlformats.org/officeDocument/2006/relationships/image"/><Relationship Id="rId5" Target="../media/image116.png" Type="http://schemas.openxmlformats.org/officeDocument/2006/relationships/image"/><Relationship Id="rId6" Target="../media/image117.svg" Type="http://schemas.openxmlformats.org/officeDocument/2006/relationships/image"/><Relationship Id="rId7" Target="../media/image118.png" Type="http://schemas.openxmlformats.org/officeDocument/2006/relationships/image"/><Relationship Id="rId8" Target="../media/image119.svg" Type="http://schemas.openxmlformats.org/officeDocument/2006/relationships/image"/><Relationship Id="rId9" Target="../media/image1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3.svg" Type="http://schemas.openxmlformats.org/officeDocument/2006/relationships/image"/><Relationship Id="rId11" Target="../media/image144.png" Type="http://schemas.openxmlformats.org/officeDocument/2006/relationships/image"/><Relationship Id="rId12" Target="../media/image145.svg" Type="http://schemas.openxmlformats.org/officeDocument/2006/relationships/image"/><Relationship Id="rId13" Target="../media/image146.png" Type="http://schemas.openxmlformats.org/officeDocument/2006/relationships/image"/><Relationship Id="rId14" Target="../media/image147.svg" Type="http://schemas.openxmlformats.org/officeDocument/2006/relationships/image"/><Relationship Id="rId15" Target="../media/image148.png" Type="http://schemas.openxmlformats.org/officeDocument/2006/relationships/image"/><Relationship Id="rId16" Target="../media/image149.svg" Type="http://schemas.openxmlformats.org/officeDocument/2006/relationships/image"/><Relationship Id="rId17" Target="../media/image150.png" Type="http://schemas.openxmlformats.org/officeDocument/2006/relationships/image"/><Relationship Id="rId18" Target="../media/image151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9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152.png" Type="http://schemas.openxmlformats.org/officeDocument/2006/relationships/image"/><Relationship Id="rId24" Target="../media/image153.svg" Type="http://schemas.openxmlformats.org/officeDocument/2006/relationships/image"/><Relationship Id="rId3" Target="../media/image136.png" Type="http://schemas.openxmlformats.org/officeDocument/2006/relationships/image"/><Relationship Id="rId4" Target="../media/image137.svg" Type="http://schemas.openxmlformats.org/officeDocument/2006/relationships/image"/><Relationship Id="rId5" Target="../media/image138.png" Type="http://schemas.openxmlformats.org/officeDocument/2006/relationships/image"/><Relationship Id="rId6" Target="../media/image139.svg" Type="http://schemas.openxmlformats.org/officeDocument/2006/relationships/image"/><Relationship Id="rId7" Target="../media/image140.png" Type="http://schemas.openxmlformats.org/officeDocument/2006/relationships/image"/><Relationship Id="rId8" Target="../media/image141.svg" Type="http://schemas.openxmlformats.org/officeDocument/2006/relationships/image"/><Relationship Id="rId9" Target="../media/image1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95840" y="-516497"/>
            <a:ext cx="2610656" cy="3437929"/>
          </a:xfrm>
          <a:custGeom>
            <a:avLst/>
            <a:gdLst/>
            <a:ahLst/>
            <a:cxnLst/>
            <a:rect r="r" b="b" t="t" l="l"/>
            <a:pathLst>
              <a:path h="3437929" w="2610656">
                <a:moveTo>
                  <a:pt x="0" y="0"/>
                </a:moveTo>
                <a:lnTo>
                  <a:pt x="2610657" y="0"/>
                </a:lnTo>
                <a:lnTo>
                  <a:pt x="2610657" y="3437930"/>
                </a:lnTo>
                <a:lnTo>
                  <a:pt x="0" y="343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9907" y="-1828725"/>
            <a:ext cx="3557313" cy="3380461"/>
          </a:xfrm>
          <a:custGeom>
            <a:avLst/>
            <a:gdLst/>
            <a:ahLst/>
            <a:cxnLst/>
            <a:rect r="r" b="b" t="t" l="l"/>
            <a:pathLst>
              <a:path h="3380461" w="3557313">
                <a:moveTo>
                  <a:pt x="0" y="0"/>
                </a:moveTo>
                <a:lnTo>
                  <a:pt x="3557313" y="0"/>
                </a:lnTo>
                <a:lnTo>
                  <a:pt x="3557313" y="3380461"/>
                </a:lnTo>
                <a:lnTo>
                  <a:pt x="0" y="3380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1119" y="6559599"/>
            <a:ext cx="2610656" cy="3437929"/>
          </a:xfrm>
          <a:custGeom>
            <a:avLst/>
            <a:gdLst/>
            <a:ahLst/>
            <a:cxnLst/>
            <a:rect r="r" b="b" t="t" l="l"/>
            <a:pathLst>
              <a:path h="3437929" w="2610656">
                <a:moveTo>
                  <a:pt x="0" y="0"/>
                </a:moveTo>
                <a:lnTo>
                  <a:pt x="2610657" y="0"/>
                </a:lnTo>
                <a:lnTo>
                  <a:pt x="2610657" y="3437930"/>
                </a:lnTo>
                <a:lnTo>
                  <a:pt x="0" y="34379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46369" y="-764924"/>
            <a:ext cx="8438124" cy="3576281"/>
          </a:xfrm>
          <a:custGeom>
            <a:avLst/>
            <a:gdLst/>
            <a:ahLst/>
            <a:cxnLst/>
            <a:rect r="r" b="b" t="t" l="l"/>
            <a:pathLst>
              <a:path h="3576281" w="8438124">
                <a:moveTo>
                  <a:pt x="0" y="0"/>
                </a:moveTo>
                <a:lnTo>
                  <a:pt x="8438124" y="0"/>
                </a:lnTo>
                <a:lnTo>
                  <a:pt x="8438124" y="3576280"/>
                </a:lnTo>
                <a:lnTo>
                  <a:pt x="0" y="357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15467" y="5240330"/>
            <a:ext cx="10315987" cy="7760097"/>
          </a:xfrm>
          <a:custGeom>
            <a:avLst/>
            <a:gdLst/>
            <a:ahLst/>
            <a:cxnLst/>
            <a:rect r="r" b="b" t="t" l="l"/>
            <a:pathLst>
              <a:path h="7760097" w="10315987">
                <a:moveTo>
                  <a:pt x="0" y="0"/>
                </a:moveTo>
                <a:lnTo>
                  <a:pt x="10315986" y="0"/>
                </a:lnTo>
                <a:lnTo>
                  <a:pt x="10315986" y="7760098"/>
                </a:lnTo>
                <a:lnTo>
                  <a:pt x="0" y="7760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51844" y="7929296"/>
            <a:ext cx="3557313" cy="3380461"/>
          </a:xfrm>
          <a:custGeom>
            <a:avLst/>
            <a:gdLst/>
            <a:ahLst/>
            <a:cxnLst/>
            <a:rect r="r" b="b" t="t" l="l"/>
            <a:pathLst>
              <a:path h="3380461" w="3557313">
                <a:moveTo>
                  <a:pt x="0" y="0"/>
                </a:moveTo>
                <a:lnTo>
                  <a:pt x="3557313" y="0"/>
                </a:lnTo>
                <a:lnTo>
                  <a:pt x="3557313" y="3380461"/>
                </a:lnTo>
                <a:lnTo>
                  <a:pt x="0" y="33804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565800" y="9104866"/>
            <a:ext cx="380580" cy="380470"/>
            <a:chOff x="0" y="0"/>
            <a:chExt cx="507440" cy="5072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7365" cy="507365"/>
            </a:xfrm>
            <a:custGeom>
              <a:avLst/>
              <a:gdLst/>
              <a:ahLst/>
              <a:cxnLst/>
              <a:rect r="r" b="b" t="t" l="l"/>
              <a:pathLst>
                <a:path h="507365" w="507365">
                  <a:moveTo>
                    <a:pt x="250190" y="0"/>
                  </a:moveTo>
                  <a:lnTo>
                    <a:pt x="163449" y="164973"/>
                  </a:lnTo>
                  <a:lnTo>
                    <a:pt x="0" y="258826"/>
                  </a:lnTo>
                  <a:lnTo>
                    <a:pt x="165100" y="345694"/>
                  </a:lnTo>
                  <a:lnTo>
                    <a:pt x="257175" y="507365"/>
                  </a:lnTo>
                  <a:lnTo>
                    <a:pt x="344043" y="342392"/>
                  </a:lnTo>
                  <a:lnTo>
                    <a:pt x="507365" y="250190"/>
                  </a:lnTo>
                  <a:lnTo>
                    <a:pt x="342392" y="163322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79404" y="4865740"/>
            <a:ext cx="269732" cy="269732"/>
          </a:xfrm>
          <a:custGeom>
            <a:avLst/>
            <a:gdLst/>
            <a:ahLst/>
            <a:cxnLst/>
            <a:rect r="r" b="b" t="t" l="l"/>
            <a:pathLst>
              <a:path h="269732" w="269732">
                <a:moveTo>
                  <a:pt x="0" y="0"/>
                </a:moveTo>
                <a:lnTo>
                  <a:pt x="269732" y="0"/>
                </a:lnTo>
                <a:lnTo>
                  <a:pt x="269732" y="269732"/>
                </a:lnTo>
                <a:lnTo>
                  <a:pt x="0" y="269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80080" y="602190"/>
            <a:ext cx="269732" cy="269732"/>
          </a:xfrm>
          <a:custGeom>
            <a:avLst/>
            <a:gdLst/>
            <a:ahLst/>
            <a:cxnLst/>
            <a:rect r="r" b="b" t="t" l="l"/>
            <a:pathLst>
              <a:path h="269732" w="269732">
                <a:moveTo>
                  <a:pt x="0" y="0"/>
                </a:moveTo>
                <a:lnTo>
                  <a:pt x="269732" y="0"/>
                </a:lnTo>
                <a:lnTo>
                  <a:pt x="269732" y="269732"/>
                </a:lnTo>
                <a:lnTo>
                  <a:pt x="0" y="269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70184" y="350772"/>
            <a:ext cx="12504000" cy="9569400"/>
            <a:chOff x="0" y="0"/>
            <a:chExt cx="16672000" cy="12759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672052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6672052">
                  <a:moveTo>
                    <a:pt x="0" y="569849"/>
                  </a:moveTo>
                  <a:cubicBezTo>
                    <a:pt x="0" y="255143"/>
                    <a:pt x="255143" y="0"/>
                    <a:pt x="569849" y="0"/>
                  </a:cubicBezTo>
                  <a:lnTo>
                    <a:pt x="16102203" y="0"/>
                  </a:lnTo>
                  <a:cubicBezTo>
                    <a:pt x="16416910" y="0"/>
                    <a:pt x="16672052" y="255143"/>
                    <a:pt x="16672052" y="569849"/>
                  </a:cubicBezTo>
                  <a:lnTo>
                    <a:pt x="16672052" y="12189333"/>
                  </a:lnTo>
                  <a:cubicBezTo>
                    <a:pt x="16672052" y="12504039"/>
                    <a:pt x="16416910" y="12759182"/>
                    <a:pt x="16102203" y="12759182"/>
                  </a:cubicBezTo>
                  <a:lnTo>
                    <a:pt x="569849" y="12759182"/>
                  </a:lnTo>
                  <a:cubicBezTo>
                    <a:pt x="255143" y="12759182"/>
                    <a:pt x="0" y="12504039"/>
                    <a:pt x="0" y="121893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636294" y="364518"/>
            <a:ext cx="3831274" cy="10467412"/>
          </a:xfrm>
          <a:custGeom>
            <a:avLst/>
            <a:gdLst/>
            <a:ahLst/>
            <a:cxnLst/>
            <a:rect r="r" b="b" t="t" l="l"/>
            <a:pathLst>
              <a:path h="10467412" w="3831274">
                <a:moveTo>
                  <a:pt x="0" y="0"/>
                </a:moveTo>
                <a:lnTo>
                  <a:pt x="3831274" y="0"/>
                </a:lnTo>
                <a:lnTo>
                  <a:pt x="3831274" y="10467412"/>
                </a:lnTo>
                <a:lnTo>
                  <a:pt x="0" y="104674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150492" y="661804"/>
            <a:ext cx="8238600" cy="715800"/>
            <a:chOff x="0" y="0"/>
            <a:chExt cx="10984800" cy="954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84738" cy="954405"/>
            </a:xfrm>
            <a:custGeom>
              <a:avLst/>
              <a:gdLst/>
              <a:ahLst/>
              <a:cxnLst/>
              <a:rect r="r" b="b" t="t" l="l"/>
              <a:pathLst>
                <a:path h="954405" w="10984738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0705085" y="0"/>
                  </a:lnTo>
                  <a:cubicBezTo>
                    <a:pt x="10859516" y="0"/>
                    <a:pt x="10984738" y="125222"/>
                    <a:pt x="10984738" y="279654"/>
                  </a:cubicBezTo>
                  <a:lnTo>
                    <a:pt x="10984738" y="674751"/>
                  </a:lnTo>
                  <a:cubicBezTo>
                    <a:pt x="10984738" y="829183"/>
                    <a:pt x="10859516" y="954405"/>
                    <a:pt x="1070508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719792" y="661778"/>
            <a:ext cx="715800" cy="715800"/>
            <a:chOff x="0" y="0"/>
            <a:chExt cx="954400" cy="954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895124" y="840244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0842" y="661704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87682" y="7621116"/>
            <a:ext cx="1864220" cy="1864220"/>
          </a:xfrm>
          <a:custGeom>
            <a:avLst/>
            <a:gdLst/>
            <a:ahLst/>
            <a:cxnLst/>
            <a:rect r="r" b="b" t="t" l="l"/>
            <a:pathLst>
              <a:path h="1864220" w="1864220">
                <a:moveTo>
                  <a:pt x="0" y="0"/>
                </a:moveTo>
                <a:lnTo>
                  <a:pt x="1864220" y="0"/>
                </a:lnTo>
                <a:lnTo>
                  <a:pt x="1864220" y="1864220"/>
                </a:lnTo>
                <a:lnTo>
                  <a:pt x="0" y="186422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268945" y="1678169"/>
            <a:ext cx="5106477" cy="2486527"/>
          </a:xfrm>
          <a:custGeom>
            <a:avLst/>
            <a:gdLst/>
            <a:ahLst/>
            <a:cxnLst/>
            <a:rect r="r" b="b" t="t" l="l"/>
            <a:pathLst>
              <a:path h="2486527" w="5106477">
                <a:moveTo>
                  <a:pt x="0" y="0"/>
                </a:moveTo>
                <a:lnTo>
                  <a:pt x="5106478" y="0"/>
                </a:lnTo>
                <a:lnTo>
                  <a:pt x="5106478" y="2486527"/>
                </a:lnTo>
                <a:lnTo>
                  <a:pt x="0" y="248652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79404" y="5230805"/>
            <a:ext cx="729972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u="sng">
                <a:solidFill>
                  <a:srgbClr val="333333"/>
                </a:solidFill>
                <a:latin typeface="DM Sans Bold"/>
                <a:ea typeface="DM Sans Bold"/>
                <a:cs typeface="DM Sans Bold"/>
                <a:sym typeface="DM Sans Bold"/>
              </a:rPr>
              <a:t>Alunos: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Arthur Souza Carvalho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Gabriel Chaves Mendes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Guilherme Henrique da Silva Teodoro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Raphael Oliveira de Araujo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9404" y="7791450"/>
            <a:ext cx="541096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u="sng">
                <a:solidFill>
                  <a:srgbClr val="333333"/>
                </a:solidFill>
                <a:latin typeface="DM Sans Bold"/>
                <a:ea typeface="DM Sans Bold"/>
                <a:cs typeface="DM Sans Bold"/>
                <a:sym typeface="DM Sans Bold"/>
              </a:rPr>
              <a:t>Professores Responsáveis: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Wladmir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Carol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5431" y="7941010"/>
            <a:ext cx="4222505" cy="3206570"/>
          </a:xfrm>
          <a:custGeom>
            <a:avLst/>
            <a:gdLst/>
            <a:ahLst/>
            <a:cxnLst/>
            <a:rect r="r" b="b" t="t" l="l"/>
            <a:pathLst>
              <a:path h="3206570" w="4222505">
                <a:moveTo>
                  <a:pt x="0" y="0"/>
                </a:moveTo>
                <a:lnTo>
                  <a:pt x="4222505" y="0"/>
                </a:lnTo>
                <a:lnTo>
                  <a:pt x="4222505" y="3206570"/>
                </a:lnTo>
                <a:lnTo>
                  <a:pt x="0" y="320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8468" y="6450304"/>
            <a:ext cx="4151991" cy="4369315"/>
          </a:xfrm>
          <a:custGeom>
            <a:avLst/>
            <a:gdLst/>
            <a:ahLst/>
            <a:cxnLst/>
            <a:rect r="r" b="b" t="t" l="l"/>
            <a:pathLst>
              <a:path h="4369315" w="4151991">
                <a:moveTo>
                  <a:pt x="0" y="0"/>
                </a:moveTo>
                <a:lnTo>
                  <a:pt x="4151991" y="0"/>
                </a:lnTo>
                <a:lnTo>
                  <a:pt x="4151991" y="4369316"/>
                </a:lnTo>
                <a:lnTo>
                  <a:pt x="0" y="4369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0831" y="-1810908"/>
            <a:ext cx="12526065" cy="5308843"/>
          </a:xfrm>
          <a:custGeom>
            <a:avLst/>
            <a:gdLst/>
            <a:ahLst/>
            <a:cxnLst/>
            <a:rect r="r" b="b" t="t" l="l"/>
            <a:pathLst>
              <a:path h="5308843" w="12526065">
                <a:moveTo>
                  <a:pt x="0" y="0"/>
                </a:moveTo>
                <a:lnTo>
                  <a:pt x="12526066" y="0"/>
                </a:lnTo>
                <a:lnTo>
                  <a:pt x="12526066" y="5308842"/>
                </a:lnTo>
                <a:lnTo>
                  <a:pt x="0" y="53088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689400" y="358800"/>
            <a:ext cx="10158600" cy="9569400"/>
            <a:chOff x="0" y="0"/>
            <a:chExt cx="13544800" cy="12759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44804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3544804">
                  <a:moveTo>
                    <a:pt x="0" y="714756"/>
                  </a:moveTo>
                  <a:cubicBezTo>
                    <a:pt x="0" y="320040"/>
                    <a:pt x="320040" y="0"/>
                    <a:pt x="714756" y="0"/>
                  </a:cubicBezTo>
                  <a:lnTo>
                    <a:pt x="12830049" y="0"/>
                  </a:lnTo>
                  <a:cubicBezTo>
                    <a:pt x="13224765" y="0"/>
                    <a:pt x="13544804" y="320040"/>
                    <a:pt x="13544804" y="714756"/>
                  </a:cubicBezTo>
                  <a:lnTo>
                    <a:pt x="13544804" y="12044426"/>
                  </a:lnTo>
                  <a:cubicBezTo>
                    <a:pt x="13544804" y="12439142"/>
                    <a:pt x="13224765" y="12759182"/>
                    <a:pt x="12830049" y="12759182"/>
                  </a:cubicBezTo>
                  <a:lnTo>
                    <a:pt x="714756" y="12759182"/>
                  </a:lnTo>
                  <a:cubicBezTo>
                    <a:pt x="320040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3644613" y="5588918"/>
            <a:ext cx="9874523" cy="6875986"/>
          </a:xfrm>
          <a:custGeom>
            <a:avLst/>
            <a:gdLst/>
            <a:ahLst/>
            <a:cxnLst/>
            <a:rect r="r" b="b" t="t" l="l"/>
            <a:pathLst>
              <a:path h="6875986" w="9874523">
                <a:moveTo>
                  <a:pt x="0" y="0"/>
                </a:moveTo>
                <a:lnTo>
                  <a:pt x="9874522" y="0"/>
                </a:lnTo>
                <a:lnTo>
                  <a:pt x="9874522" y="6875986"/>
                </a:lnTo>
                <a:lnTo>
                  <a:pt x="0" y="6875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3944" y="-1053972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936617" y="-902559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2574262" y="9401966"/>
            <a:ext cx="4409448" cy="11978450"/>
          </a:xfrm>
          <a:custGeom>
            <a:avLst/>
            <a:gdLst/>
            <a:ahLst/>
            <a:cxnLst/>
            <a:rect r="r" b="b" t="t" l="l"/>
            <a:pathLst>
              <a:path h="11978450" w="4409448">
                <a:moveTo>
                  <a:pt x="0" y="0"/>
                </a:moveTo>
                <a:lnTo>
                  <a:pt x="4409448" y="0"/>
                </a:lnTo>
                <a:lnTo>
                  <a:pt x="4409448" y="11978450"/>
                </a:lnTo>
                <a:lnTo>
                  <a:pt x="0" y="119784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608100" y="2218242"/>
            <a:ext cx="2321400" cy="2321400"/>
            <a:chOff x="0" y="0"/>
            <a:chExt cx="3095200" cy="3095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69338" y="1419795"/>
            <a:ext cx="5594402" cy="13439722"/>
          </a:xfrm>
          <a:custGeom>
            <a:avLst/>
            <a:gdLst/>
            <a:ahLst/>
            <a:cxnLst/>
            <a:rect r="r" b="b" t="t" l="l"/>
            <a:pathLst>
              <a:path h="13439722" w="5594402">
                <a:moveTo>
                  <a:pt x="0" y="0"/>
                </a:moveTo>
                <a:lnTo>
                  <a:pt x="5594402" y="0"/>
                </a:lnTo>
                <a:lnTo>
                  <a:pt x="5594402" y="13439722"/>
                </a:lnTo>
                <a:lnTo>
                  <a:pt x="0" y="1343972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830274" y="703950"/>
            <a:ext cx="6775800" cy="715800"/>
            <a:chOff x="0" y="0"/>
            <a:chExt cx="903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34399" cy="954405"/>
            </a:xfrm>
            <a:custGeom>
              <a:avLst/>
              <a:gdLst/>
              <a:ahLst/>
              <a:cxnLst/>
              <a:rect r="r" b="b" t="t" l="l"/>
              <a:pathLst>
                <a:path h="954405" w="9034399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8754745" y="0"/>
                  </a:lnTo>
                  <a:cubicBezTo>
                    <a:pt x="8909176" y="0"/>
                    <a:pt x="9034399" y="125222"/>
                    <a:pt x="9034399" y="279654"/>
                  </a:cubicBezTo>
                  <a:lnTo>
                    <a:pt x="9034399" y="674751"/>
                  </a:lnTo>
                  <a:cubicBezTo>
                    <a:pt x="9034399" y="829183"/>
                    <a:pt x="8909176" y="954405"/>
                    <a:pt x="875474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810518" y="703926"/>
            <a:ext cx="715800" cy="715800"/>
            <a:chOff x="0" y="0"/>
            <a:chExt cx="954400" cy="954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5985848" y="88239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011268" y="7038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5986462"/>
            <a:ext cx="5346470" cy="3557832"/>
          </a:xfrm>
          <a:custGeom>
            <a:avLst/>
            <a:gdLst/>
            <a:ahLst/>
            <a:cxnLst/>
            <a:rect r="r" b="b" t="t" l="l"/>
            <a:pathLst>
              <a:path h="3557832" w="5346470">
                <a:moveTo>
                  <a:pt x="0" y="0"/>
                </a:moveTo>
                <a:lnTo>
                  <a:pt x="5346470" y="0"/>
                </a:lnTo>
                <a:lnTo>
                  <a:pt x="5346470" y="3557833"/>
                </a:lnTo>
                <a:lnTo>
                  <a:pt x="0" y="3557833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699525" y="2580926"/>
            <a:ext cx="2138550" cy="154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877563" y="4686790"/>
            <a:ext cx="1408037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Problema Tratado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8821" y="-2015442"/>
            <a:ext cx="4288858" cy="3783009"/>
          </a:xfrm>
          <a:custGeom>
            <a:avLst/>
            <a:gdLst/>
            <a:ahLst/>
            <a:cxnLst/>
            <a:rect r="r" b="b" t="t" l="l"/>
            <a:pathLst>
              <a:path h="3783009" w="4288858">
                <a:moveTo>
                  <a:pt x="0" y="0"/>
                </a:moveTo>
                <a:lnTo>
                  <a:pt x="4288858" y="0"/>
                </a:lnTo>
                <a:lnTo>
                  <a:pt x="4288858" y="3783009"/>
                </a:lnTo>
                <a:lnTo>
                  <a:pt x="0" y="378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59714" y="-1291268"/>
            <a:ext cx="3683847" cy="4276602"/>
          </a:xfrm>
          <a:custGeom>
            <a:avLst/>
            <a:gdLst/>
            <a:ahLst/>
            <a:cxnLst/>
            <a:rect r="r" b="b" t="t" l="l"/>
            <a:pathLst>
              <a:path h="4276602" w="3683847">
                <a:moveTo>
                  <a:pt x="0" y="0"/>
                </a:moveTo>
                <a:lnTo>
                  <a:pt x="3683847" y="0"/>
                </a:lnTo>
                <a:lnTo>
                  <a:pt x="3683847" y="4276602"/>
                </a:lnTo>
                <a:lnTo>
                  <a:pt x="0" y="427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55216" y="6559070"/>
            <a:ext cx="4095256" cy="4933082"/>
          </a:xfrm>
          <a:custGeom>
            <a:avLst/>
            <a:gdLst/>
            <a:ahLst/>
            <a:cxnLst/>
            <a:rect r="r" b="b" t="t" l="l"/>
            <a:pathLst>
              <a:path h="4933082" w="4095256">
                <a:moveTo>
                  <a:pt x="0" y="0"/>
                </a:moveTo>
                <a:lnTo>
                  <a:pt x="4095255" y="0"/>
                </a:lnTo>
                <a:lnTo>
                  <a:pt x="4095255" y="4933082"/>
                </a:lnTo>
                <a:lnTo>
                  <a:pt x="0" y="4933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82137" y="6715326"/>
            <a:ext cx="4958817" cy="4716228"/>
          </a:xfrm>
          <a:custGeom>
            <a:avLst/>
            <a:gdLst/>
            <a:ahLst/>
            <a:cxnLst/>
            <a:rect r="r" b="b" t="t" l="l"/>
            <a:pathLst>
              <a:path h="4716228" w="4958817">
                <a:moveTo>
                  <a:pt x="0" y="0"/>
                </a:moveTo>
                <a:lnTo>
                  <a:pt x="4958817" y="0"/>
                </a:lnTo>
                <a:lnTo>
                  <a:pt x="4958817" y="4716228"/>
                </a:lnTo>
                <a:lnTo>
                  <a:pt x="0" y="47162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7069" y="-3298772"/>
            <a:ext cx="5766064" cy="9225057"/>
          </a:xfrm>
          <a:custGeom>
            <a:avLst/>
            <a:gdLst/>
            <a:ahLst/>
            <a:cxnLst/>
            <a:rect r="r" b="b" t="t" l="l"/>
            <a:pathLst>
              <a:path h="9225057" w="5766064">
                <a:moveTo>
                  <a:pt x="0" y="0"/>
                </a:moveTo>
                <a:lnTo>
                  <a:pt x="5766064" y="0"/>
                </a:lnTo>
                <a:lnTo>
                  <a:pt x="5766064" y="9225058"/>
                </a:lnTo>
                <a:lnTo>
                  <a:pt x="0" y="92250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2091" y="3515529"/>
            <a:ext cx="3150566" cy="8285788"/>
          </a:xfrm>
          <a:custGeom>
            <a:avLst/>
            <a:gdLst/>
            <a:ahLst/>
            <a:cxnLst/>
            <a:rect r="r" b="b" t="t" l="l"/>
            <a:pathLst>
              <a:path h="8285788" w="3150566">
                <a:moveTo>
                  <a:pt x="0" y="0"/>
                </a:moveTo>
                <a:lnTo>
                  <a:pt x="3150566" y="0"/>
                </a:lnTo>
                <a:lnTo>
                  <a:pt x="3150566" y="8285788"/>
                </a:lnTo>
                <a:lnTo>
                  <a:pt x="0" y="82857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480427" y="2057334"/>
            <a:ext cx="14080373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Público Alvo e Motivações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55608" y="1601500"/>
            <a:ext cx="2321400" cy="2321400"/>
            <a:chOff x="0" y="0"/>
            <a:chExt cx="3095200" cy="3095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3749142" y="4343334"/>
            <a:ext cx="4296837" cy="6013385"/>
          </a:xfrm>
          <a:custGeom>
            <a:avLst/>
            <a:gdLst/>
            <a:ahLst/>
            <a:cxnLst/>
            <a:rect r="r" b="b" t="t" l="l"/>
            <a:pathLst>
              <a:path h="6013385" w="4296837">
                <a:moveTo>
                  <a:pt x="0" y="0"/>
                </a:moveTo>
                <a:lnTo>
                  <a:pt x="4296837" y="0"/>
                </a:lnTo>
                <a:lnTo>
                  <a:pt x="4296837" y="6013385"/>
                </a:lnTo>
                <a:lnTo>
                  <a:pt x="0" y="60133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85136" y="7767340"/>
            <a:ext cx="2523794" cy="2523794"/>
          </a:xfrm>
          <a:custGeom>
            <a:avLst/>
            <a:gdLst/>
            <a:ahLst/>
            <a:cxnLst/>
            <a:rect r="r" b="b" t="t" l="l"/>
            <a:pathLst>
              <a:path h="2523794" w="2523794">
                <a:moveTo>
                  <a:pt x="0" y="0"/>
                </a:moveTo>
                <a:lnTo>
                  <a:pt x="2523794" y="0"/>
                </a:lnTo>
                <a:lnTo>
                  <a:pt x="2523794" y="2523794"/>
                </a:lnTo>
                <a:lnTo>
                  <a:pt x="0" y="252379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890471" y="6993942"/>
            <a:ext cx="6507058" cy="2934258"/>
          </a:xfrm>
          <a:custGeom>
            <a:avLst/>
            <a:gdLst/>
            <a:ahLst/>
            <a:cxnLst/>
            <a:rect r="r" b="b" t="t" l="l"/>
            <a:pathLst>
              <a:path h="2934258" w="6507058">
                <a:moveTo>
                  <a:pt x="0" y="0"/>
                </a:moveTo>
                <a:lnTo>
                  <a:pt x="6507058" y="0"/>
                </a:lnTo>
                <a:lnTo>
                  <a:pt x="6507058" y="2934258"/>
                </a:lnTo>
                <a:lnTo>
                  <a:pt x="0" y="293425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39992" y="4387370"/>
            <a:ext cx="1230915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Hospitais</a:t>
            </a:r>
          </a:p>
          <a:p>
            <a:pPr algn="l">
              <a:lnSpc>
                <a:spcPts val="5759"/>
              </a:lnSpc>
            </a:pPr>
          </a:p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Profissionais da Saúde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7033" y="1985896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7300" y="-1256066"/>
            <a:ext cx="3863748" cy="3561028"/>
          </a:xfrm>
          <a:custGeom>
            <a:avLst/>
            <a:gdLst/>
            <a:ahLst/>
            <a:cxnLst/>
            <a:rect r="r" b="b" t="t" l="l"/>
            <a:pathLst>
              <a:path h="3561028" w="3863748">
                <a:moveTo>
                  <a:pt x="0" y="0"/>
                </a:moveTo>
                <a:lnTo>
                  <a:pt x="3863748" y="0"/>
                </a:lnTo>
                <a:lnTo>
                  <a:pt x="3863748" y="3561028"/>
                </a:lnTo>
                <a:lnTo>
                  <a:pt x="0" y="3561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3848" y="8393190"/>
            <a:ext cx="8285788" cy="3150566"/>
          </a:xfrm>
          <a:custGeom>
            <a:avLst/>
            <a:gdLst/>
            <a:ahLst/>
            <a:cxnLst/>
            <a:rect r="r" b="b" t="t" l="l"/>
            <a:pathLst>
              <a:path h="3150566" w="8285788">
                <a:moveTo>
                  <a:pt x="0" y="0"/>
                </a:moveTo>
                <a:lnTo>
                  <a:pt x="8285788" y="0"/>
                </a:lnTo>
                <a:lnTo>
                  <a:pt x="8285788" y="3150566"/>
                </a:lnTo>
                <a:lnTo>
                  <a:pt x="0" y="3150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14081" y="-3298772"/>
            <a:ext cx="5766064" cy="9225057"/>
          </a:xfrm>
          <a:custGeom>
            <a:avLst/>
            <a:gdLst/>
            <a:ahLst/>
            <a:cxnLst/>
            <a:rect r="r" b="b" t="t" l="l"/>
            <a:pathLst>
              <a:path h="9225057" w="5766064">
                <a:moveTo>
                  <a:pt x="0" y="0"/>
                </a:moveTo>
                <a:lnTo>
                  <a:pt x="5766064" y="0"/>
                </a:lnTo>
                <a:lnTo>
                  <a:pt x="5766064" y="9225058"/>
                </a:lnTo>
                <a:lnTo>
                  <a:pt x="0" y="92250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4480" y="5534043"/>
            <a:ext cx="3640531" cy="4780734"/>
          </a:xfrm>
          <a:custGeom>
            <a:avLst/>
            <a:gdLst/>
            <a:ahLst/>
            <a:cxnLst/>
            <a:rect r="r" b="b" t="t" l="l"/>
            <a:pathLst>
              <a:path h="4780734" w="3640531">
                <a:moveTo>
                  <a:pt x="0" y="0"/>
                </a:moveTo>
                <a:lnTo>
                  <a:pt x="3640531" y="0"/>
                </a:lnTo>
                <a:lnTo>
                  <a:pt x="3640531" y="4780734"/>
                </a:lnTo>
                <a:lnTo>
                  <a:pt x="0" y="47807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09535" y="8132711"/>
            <a:ext cx="4838227" cy="3844283"/>
          </a:xfrm>
          <a:custGeom>
            <a:avLst/>
            <a:gdLst/>
            <a:ahLst/>
            <a:cxnLst/>
            <a:rect r="r" b="b" t="t" l="l"/>
            <a:pathLst>
              <a:path h="3844283" w="4838227">
                <a:moveTo>
                  <a:pt x="0" y="0"/>
                </a:moveTo>
                <a:lnTo>
                  <a:pt x="4838227" y="0"/>
                </a:lnTo>
                <a:lnTo>
                  <a:pt x="4838227" y="3844283"/>
                </a:lnTo>
                <a:lnTo>
                  <a:pt x="0" y="38442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23726" y="5489222"/>
            <a:ext cx="3862743" cy="4870431"/>
          </a:xfrm>
          <a:custGeom>
            <a:avLst/>
            <a:gdLst/>
            <a:ahLst/>
            <a:cxnLst/>
            <a:rect r="r" b="b" t="t" l="l"/>
            <a:pathLst>
              <a:path h="4870431" w="3862743">
                <a:moveTo>
                  <a:pt x="0" y="0"/>
                </a:moveTo>
                <a:lnTo>
                  <a:pt x="3862743" y="0"/>
                </a:lnTo>
                <a:lnTo>
                  <a:pt x="3862743" y="4870431"/>
                </a:lnTo>
                <a:lnTo>
                  <a:pt x="0" y="48704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9003" y="8132205"/>
            <a:ext cx="4838559" cy="3845298"/>
          </a:xfrm>
          <a:custGeom>
            <a:avLst/>
            <a:gdLst/>
            <a:ahLst/>
            <a:cxnLst/>
            <a:rect r="r" b="b" t="t" l="l"/>
            <a:pathLst>
              <a:path h="3845298" w="4838559">
                <a:moveTo>
                  <a:pt x="0" y="0"/>
                </a:moveTo>
                <a:lnTo>
                  <a:pt x="4838558" y="0"/>
                </a:lnTo>
                <a:lnTo>
                  <a:pt x="4838558" y="3845298"/>
                </a:lnTo>
                <a:lnTo>
                  <a:pt x="0" y="38452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27200" y="313600"/>
            <a:ext cx="16833600" cy="9614400"/>
            <a:chOff x="0" y="0"/>
            <a:chExt cx="22444800" cy="1281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444963" cy="12819253"/>
            </a:xfrm>
            <a:custGeom>
              <a:avLst/>
              <a:gdLst/>
              <a:ahLst/>
              <a:cxnLst/>
              <a:rect r="r" b="b" t="t" l="l"/>
              <a:pathLst>
                <a:path h="12819253" w="22444963">
                  <a:moveTo>
                    <a:pt x="0" y="635762"/>
                  </a:moveTo>
                  <a:cubicBezTo>
                    <a:pt x="0" y="284607"/>
                    <a:pt x="284607" y="0"/>
                    <a:pt x="635762" y="0"/>
                  </a:cubicBezTo>
                  <a:lnTo>
                    <a:pt x="21809202" y="0"/>
                  </a:lnTo>
                  <a:cubicBezTo>
                    <a:pt x="22160229" y="0"/>
                    <a:pt x="22444963" y="284607"/>
                    <a:pt x="22444963" y="635762"/>
                  </a:cubicBezTo>
                  <a:lnTo>
                    <a:pt x="22444963" y="12183491"/>
                  </a:lnTo>
                  <a:cubicBezTo>
                    <a:pt x="22444963" y="12534519"/>
                    <a:pt x="22160356" y="12819253"/>
                    <a:pt x="21809202" y="12819253"/>
                  </a:cubicBezTo>
                  <a:lnTo>
                    <a:pt x="635762" y="12819253"/>
                  </a:lnTo>
                  <a:cubicBezTo>
                    <a:pt x="284607" y="12819253"/>
                    <a:pt x="0" y="12534646"/>
                    <a:pt x="0" y="121834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951983" y="1988309"/>
            <a:ext cx="1522515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Objetivo e Impacto do Projeto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65763" y="8121827"/>
            <a:ext cx="1888829" cy="1480899"/>
          </a:xfrm>
          <a:custGeom>
            <a:avLst/>
            <a:gdLst/>
            <a:ahLst/>
            <a:cxnLst/>
            <a:rect r="r" b="b" t="t" l="l"/>
            <a:pathLst>
              <a:path h="1480899" w="1888829">
                <a:moveTo>
                  <a:pt x="0" y="0"/>
                </a:moveTo>
                <a:lnTo>
                  <a:pt x="1888829" y="0"/>
                </a:lnTo>
                <a:lnTo>
                  <a:pt x="1888829" y="1480899"/>
                </a:lnTo>
                <a:lnTo>
                  <a:pt x="0" y="14808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415625">
            <a:off x="15807232" y="8443459"/>
            <a:ext cx="1813583" cy="1477749"/>
          </a:xfrm>
          <a:custGeom>
            <a:avLst/>
            <a:gdLst/>
            <a:ahLst/>
            <a:cxnLst/>
            <a:rect r="r" b="b" t="t" l="l"/>
            <a:pathLst>
              <a:path h="1477749" w="1813583">
                <a:moveTo>
                  <a:pt x="0" y="0"/>
                </a:moveTo>
                <a:lnTo>
                  <a:pt x="1813583" y="0"/>
                </a:lnTo>
                <a:lnTo>
                  <a:pt x="1813583" y="1477749"/>
                </a:lnTo>
                <a:lnTo>
                  <a:pt x="0" y="147774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20276" y="1475325"/>
            <a:ext cx="2321400" cy="2321400"/>
            <a:chOff x="0" y="0"/>
            <a:chExt cx="3095200" cy="30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411701" y="1859721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9992" y="4387370"/>
            <a:ext cx="1230915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Reduzir potenciais erros hospitalares</a:t>
            </a:r>
          </a:p>
          <a:p>
            <a:pPr algn="l">
              <a:lnSpc>
                <a:spcPts val="5759"/>
              </a:lnSpc>
            </a:pPr>
          </a:p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Diminuir  mortes e negligências hospitalares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6981" y="5065830"/>
            <a:ext cx="14098678" cy="9261868"/>
          </a:xfrm>
          <a:custGeom>
            <a:avLst/>
            <a:gdLst/>
            <a:ahLst/>
            <a:cxnLst/>
            <a:rect r="r" b="b" t="t" l="l"/>
            <a:pathLst>
              <a:path h="9261868" w="14098678">
                <a:moveTo>
                  <a:pt x="0" y="0"/>
                </a:moveTo>
                <a:lnTo>
                  <a:pt x="14098678" y="0"/>
                </a:lnTo>
                <a:lnTo>
                  <a:pt x="14098678" y="9261868"/>
                </a:lnTo>
                <a:lnTo>
                  <a:pt x="0" y="926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44791" y="-1865437"/>
            <a:ext cx="12562138" cy="5417920"/>
          </a:xfrm>
          <a:custGeom>
            <a:avLst/>
            <a:gdLst/>
            <a:ahLst/>
            <a:cxnLst/>
            <a:rect r="r" b="b" t="t" l="l"/>
            <a:pathLst>
              <a:path h="5417920" w="12562138">
                <a:moveTo>
                  <a:pt x="0" y="0"/>
                </a:moveTo>
                <a:lnTo>
                  <a:pt x="12562138" y="0"/>
                </a:lnTo>
                <a:lnTo>
                  <a:pt x="12562138" y="5417920"/>
                </a:lnTo>
                <a:lnTo>
                  <a:pt x="0" y="54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571686" y="6616177"/>
            <a:ext cx="4369972" cy="4968934"/>
          </a:xfrm>
          <a:custGeom>
            <a:avLst/>
            <a:gdLst/>
            <a:ahLst/>
            <a:cxnLst/>
            <a:rect r="r" b="b" t="t" l="l"/>
            <a:pathLst>
              <a:path h="4968934" w="4369972">
                <a:moveTo>
                  <a:pt x="0" y="0"/>
                </a:moveTo>
                <a:lnTo>
                  <a:pt x="4369973" y="0"/>
                </a:lnTo>
                <a:lnTo>
                  <a:pt x="4369973" y="4968933"/>
                </a:lnTo>
                <a:lnTo>
                  <a:pt x="0" y="49689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4466" y="6105992"/>
            <a:ext cx="4556947" cy="5009196"/>
          </a:xfrm>
          <a:custGeom>
            <a:avLst/>
            <a:gdLst/>
            <a:ahLst/>
            <a:cxnLst/>
            <a:rect r="r" b="b" t="t" l="l"/>
            <a:pathLst>
              <a:path h="5009196" w="4556947">
                <a:moveTo>
                  <a:pt x="0" y="0"/>
                </a:moveTo>
                <a:lnTo>
                  <a:pt x="4556947" y="0"/>
                </a:lnTo>
                <a:lnTo>
                  <a:pt x="4556947" y="5009196"/>
                </a:lnTo>
                <a:lnTo>
                  <a:pt x="0" y="50091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70709" y="-922353"/>
            <a:ext cx="4882569" cy="4882569"/>
          </a:xfrm>
          <a:custGeom>
            <a:avLst/>
            <a:gdLst/>
            <a:ahLst/>
            <a:cxnLst/>
            <a:rect r="r" b="b" t="t" l="l"/>
            <a:pathLst>
              <a:path h="4882569" w="4882569">
                <a:moveTo>
                  <a:pt x="0" y="0"/>
                </a:moveTo>
                <a:lnTo>
                  <a:pt x="4882569" y="0"/>
                </a:lnTo>
                <a:lnTo>
                  <a:pt x="4882569" y="4882569"/>
                </a:lnTo>
                <a:lnTo>
                  <a:pt x="0" y="48825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35267" y="-1236358"/>
            <a:ext cx="4419938" cy="2974273"/>
          </a:xfrm>
          <a:custGeom>
            <a:avLst/>
            <a:gdLst/>
            <a:ahLst/>
            <a:cxnLst/>
            <a:rect r="r" b="b" t="t" l="l"/>
            <a:pathLst>
              <a:path h="2974273" w="4419938">
                <a:moveTo>
                  <a:pt x="0" y="0"/>
                </a:moveTo>
                <a:lnTo>
                  <a:pt x="4419938" y="0"/>
                </a:lnTo>
                <a:lnTo>
                  <a:pt x="4419938" y="2974273"/>
                </a:lnTo>
                <a:lnTo>
                  <a:pt x="0" y="29742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40000" y="358800"/>
            <a:ext cx="12562200" cy="9569400"/>
            <a:chOff x="0" y="0"/>
            <a:chExt cx="167496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49523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6749523">
                  <a:moveTo>
                    <a:pt x="0" y="714756"/>
                  </a:moveTo>
                  <a:cubicBezTo>
                    <a:pt x="0" y="320040"/>
                    <a:pt x="320040" y="0"/>
                    <a:pt x="714756" y="0"/>
                  </a:cubicBezTo>
                  <a:lnTo>
                    <a:pt x="16034767" y="0"/>
                  </a:lnTo>
                  <a:cubicBezTo>
                    <a:pt x="16429482" y="0"/>
                    <a:pt x="16749523" y="320040"/>
                    <a:pt x="16749523" y="714756"/>
                  </a:cubicBezTo>
                  <a:lnTo>
                    <a:pt x="16749523" y="12044426"/>
                  </a:lnTo>
                  <a:cubicBezTo>
                    <a:pt x="16749523" y="12439142"/>
                    <a:pt x="16429482" y="12759182"/>
                    <a:pt x="16034767" y="12759182"/>
                  </a:cubicBezTo>
                  <a:lnTo>
                    <a:pt x="714756" y="12759182"/>
                  </a:lnTo>
                  <a:cubicBezTo>
                    <a:pt x="320040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34359" y="1964625"/>
            <a:ext cx="1003635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Inovações e Sustentação 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do Projeto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961026" y="1011356"/>
            <a:ext cx="4326992" cy="11754454"/>
          </a:xfrm>
          <a:custGeom>
            <a:avLst/>
            <a:gdLst/>
            <a:ahLst/>
            <a:cxnLst/>
            <a:rect r="r" b="b" t="t" l="l"/>
            <a:pathLst>
              <a:path h="11754454" w="4326992">
                <a:moveTo>
                  <a:pt x="0" y="0"/>
                </a:moveTo>
                <a:lnTo>
                  <a:pt x="4326992" y="0"/>
                </a:lnTo>
                <a:lnTo>
                  <a:pt x="4326992" y="11754454"/>
                </a:lnTo>
                <a:lnTo>
                  <a:pt x="0" y="117544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641356" y="647000"/>
            <a:ext cx="9038400" cy="715800"/>
            <a:chOff x="0" y="0"/>
            <a:chExt cx="120512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51157" cy="954405"/>
            </a:xfrm>
            <a:custGeom>
              <a:avLst/>
              <a:gdLst/>
              <a:ahLst/>
              <a:cxnLst/>
              <a:rect r="r" b="b" t="t" l="l"/>
              <a:pathLst>
                <a:path h="954405" w="12051157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1771503" y="0"/>
                  </a:lnTo>
                  <a:cubicBezTo>
                    <a:pt x="11925935" y="0"/>
                    <a:pt x="12051157" y="125222"/>
                    <a:pt x="12051157" y="279654"/>
                  </a:cubicBezTo>
                  <a:lnTo>
                    <a:pt x="12051157" y="674751"/>
                  </a:lnTo>
                  <a:cubicBezTo>
                    <a:pt x="12051157" y="829183"/>
                    <a:pt x="11925935" y="954405"/>
                    <a:pt x="11771503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904118" y="646976"/>
            <a:ext cx="715800" cy="715800"/>
            <a:chOff x="0" y="0"/>
            <a:chExt cx="95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079448" y="82544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22318" y="64690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977517" y="1350375"/>
            <a:ext cx="2321400" cy="2321400"/>
            <a:chOff x="0" y="0"/>
            <a:chExt cx="3095200" cy="3095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1456258" y="8413920"/>
            <a:ext cx="2163660" cy="2120387"/>
          </a:xfrm>
          <a:custGeom>
            <a:avLst/>
            <a:gdLst/>
            <a:ahLst/>
            <a:cxnLst/>
            <a:rect r="r" b="b" t="t" l="l"/>
            <a:pathLst>
              <a:path h="2120387" w="2163660">
                <a:moveTo>
                  <a:pt x="0" y="0"/>
                </a:moveTo>
                <a:lnTo>
                  <a:pt x="2163660" y="0"/>
                </a:lnTo>
                <a:lnTo>
                  <a:pt x="2163660" y="2120387"/>
                </a:lnTo>
                <a:lnTo>
                  <a:pt x="0" y="212038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39992" y="7354044"/>
            <a:ext cx="3371214" cy="2932956"/>
          </a:xfrm>
          <a:custGeom>
            <a:avLst/>
            <a:gdLst/>
            <a:ahLst/>
            <a:cxnLst/>
            <a:rect r="r" b="b" t="t" l="l"/>
            <a:pathLst>
              <a:path h="2932956" w="3371214">
                <a:moveTo>
                  <a:pt x="0" y="0"/>
                </a:moveTo>
                <a:lnTo>
                  <a:pt x="3371214" y="0"/>
                </a:lnTo>
                <a:lnTo>
                  <a:pt x="3371214" y="2932956"/>
                </a:lnTo>
                <a:lnTo>
                  <a:pt x="0" y="2932956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68942" y="1734771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9992" y="4387370"/>
            <a:ext cx="1230915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Trazer uma inovação na área da logística para o ambiente hospitalar</a:t>
            </a:r>
          </a:p>
          <a:p>
            <a:pPr algn="l">
              <a:lnSpc>
                <a:spcPts val="5759"/>
              </a:lnSpc>
            </a:pPr>
          </a:p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Modelo de pagamento por assinatura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6017" y="7519796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18388" y="6053745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3944" y="-1053972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36617" y="-902559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3601" y="-4665183"/>
            <a:ext cx="8823166" cy="10719191"/>
          </a:xfrm>
          <a:custGeom>
            <a:avLst/>
            <a:gdLst/>
            <a:ahLst/>
            <a:cxnLst/>
            <a:rect r="r" b="b" t="t" l="l"/>
            <a:pathLst>
              <a:path h="10719191" w="8823166">
                <a:moveTo>
                  <a:pt x="0" y="0"/>
                </a:moveTo>
                <a:lnTo>
                  <a:pt x="8823166" y="0"/>
                </a:lnTo>
                <a:lnTo>
                  <a:pt x="8823166" y="10719190"/>
                </a:lnTo>
                <a:lnTo>
                  <a:pt x="0" y="107191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983213" y="5588918"/>
            <a:ext cx="9874523" cy="6875986"/>
          </a:xfrm>
          <a:custGeom>
            <a:avLst/>
            <a:gdLst/>
            <a:ahLst/>
            <a:cxnLst/>
            <a:rect r="r" b="b" t="t" l="l"/>
            <a:pathLst>
              <a:path h="6875986" w="9874523">
                <a:moveTo>
                  <a:pt x="0" y="0"/>
                </a:moveTo>
                <a:lnTo>
                  <a:pt x="9874522" y="0"/>
                </a:lnTo>
                <a:lnTo>
                  <a:pt x="9874522" y="6875986"/>
                </a:lnTo>
                <a:lnTo>
                  <a:pt x="0" y="6875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39992" y="1362850"/>
            <a:ext cx="2321400" cy="2321400"/>
            <a:chOff x="0" y="0"/>
            <a:chExt cx="3095200" cy="3095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4190157" y="1980450"/>
            <a:ext cx="11654791" cy="7769860"/>
          </a:xfrm>
          <a:custGeom>
            <a:avLst/>
            <a:gdLst/>
            <a:ahLst/>
            <a:cxnLst/>
            <a:rect r="r" b="b" t="t" l="l"/>
            <a:pathLst>
              <a:path h="7769860" w="11654791">
                <a:moveTo>
                  <a:pt x="0" y="0"/>
                </a:moveTo>
                <a:lnTo>
                  <a:pt x="11654791" y="0"/>
                </a:lnTo>
                <a:lnTo>
                  <a:pt x="11654791" y="7769860"/>
                </a:lnTo>
                <a:lnTo>
                  <a:pt x="0" y="776986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31417" y="1747246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60141" y="608850"/>
            <a:ext cx="1003635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User 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03401" y="4575868"/>
            <a:ext cx="12686461" cy="9760000"/>
          </a:xfrm>
          <a:custGeom>
            <a:avLst/>
            <a:gdLst/>
            <a:ahLst/>
            <a:cxnLst/>
            <a:rect r="r" b="b" t="t" l="l"/>
            <a:pathLst>
              <a:path h="9760000" w="12686461">
                <a:moveTo>
                  <a:pt x="0" y="0"/>
                </a:moveTo>
                <a:lnTo>
                  <a:pt x="12686462" y="0"/>
                </a:lnTo>
                <a:lnTo>
                  <a:pt x="12686462" y="9760000"/>
                </a:lnTo>
                <a:lnTo>
                  <a:pt x="0" y="976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79733" y="-1638082"/>
            <a:ext cx="12630577" cy="5632609"/>
          </a:xfrm>
          <a:custGeom>
            <a:avLst/>
            <a:gdLst/>
            <a:ahLst/>
            <a:cxnLst/>
            <a:rect r="r" b="b" t="t" l="l"/>
            <a:pathLst>
              <a:path h="5632609" w="12630577">
                <a:moveTo>
                  <a:pt x="0" y="0"/>
                </a:moveTo>
                <a:lnTo>
                  <a:pt x="12630578" y="0"/>
                </a:lnTo>
                <a:lnTo>
                  <a:pt x="12630578" y="5632610"/>
                </a:lnTo>
                <a:lnTo>
                  <a:pt x="0" y="5632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09825" y="9172051"/>
            <a:ext cx="4431367" cy="2994331"/>
          </a:xfrm>
          <a:custGeom>
            <a:avLst/>
            <a:gdLst/>
            <a:ahLst/>
            <a:cxnLst/>
            <a:rect r="r" b="b" t="t" l="l"/>
            <a:pathLst>
              <a:path h="2994331" w="4431367">
                <a:moveTo>
                  <a:pt x="0" y="0"/>
                </a:moveTo>
                <a:lnTo>
                  <a:pt x="4431367" y="0"/>
                </a:lnTo>
                <a:lnTo>
                  <a:pt x="4431367" y="2994331"/>
                </a:lnTo>
                <a:lnTo>
                  <a:pt x="0" y="2994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80848" y="7935000"/>
            <a:ext cx="4478283" cy="3041410"/>
          </a:xfrm>
          <a:custGeom>
            <a:avLst/>
            <a:gdLst/>
            <a:ahLst/>
            <a:cxnLst/>
            <a:rect r="r" b="b" t="t" l="l"/>
            <a:pathLst>
              <a:path h="3041410" w="4478283">
                <a:moveTo>
                  <a:pt x="0" y="0"/>
                </a:moveTo>
                <a:lnTo>
                  <a:pt x="4478283" y="0"/>
                </a:lnTo>
                <a:lnTo>
                  <a:pt x="4478283" y="3041410"/>
                </a:lnTo>
                <a:lnTo>
                  <a:pt x="0" y="30414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26846" y="5638626"/>
            <a:ext cx="2636574" cy="4220556"/>
          </a:xfrm>
          <a:custGeom>
            <a:avLst/>
            <a:gdLst/>
            <a:ahLst/>
            <a:cxnLst/>
            <a:rect r="r" b="b" t="t" l="l"/>
            <a:pathLst>
              <a:path h="4220556" w="2636574">
                <a:moveTo>
                  <a:pt x="0" y="0"/>
                </a:moveTo>
                <a:lnTo>
                  <a:pt x="2636574" y="0"/>
                </a:lnTo>
                <a:lnTo>
                  <a:pt x="2636574" y="4220556"/>
                </a:lnTo>
                <a:lnTo>
                  <a:pt x="0" y="42205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08910" y="-1703698"/>
            <a:ext cx="4962392" cy="4609310"/>
          </a:xfrm>
          <a:custGeom>
            <a:avLst/>
            <a:gdLst/>
            <a:ahLst/>
            <a:cxnLst/>
            <a:rect r="r" b="b" t="t" l="l"/>
            <a:pathLst>
              <a:path h="4609310" w="4962392">
                <a:moveTo>
                  <a:pt x="0" y="0"/>
                </a:moveTo>
                <a:lnTo>
                  <a:pt x="4962392" y="0"/>
                </a:lnTo>
                <a:lnTo>
                  <a:pt x="4962392" y="4609309"/>
                </a:lnTo>
                <a:lnTo>
                  <a:pt x="0" y="46093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25353" y="-795394"/>
            <a:ext cx="4183722" cy="4968822"/>
          </a:xfrm>
          <a:custGeom>
            <a:avLst/>
            <a:gdLst/>
            <a:ahLst/>
            <a:cxnLst/>
            <a:rect r="r" b="b" t="t" l="l"/>
            <a:pathLst>
              <a:path h="4968822" w="4183722">
                <a:moveTo>
                  <a:pt x="0" y="0"/>
                </a:moveTo>
                <a:lnTo>
                  <a:pt x="4183722" y="0"/>
                </a:lnTo>
                <a:lnTo>
                  <a:pt x="4183722" y="4968822"/>
                </a:lnTo>
                <a:lnTo>
                  <a:pt x="0" y="49688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29384" y="-421460"/>
            <a:ext cx="3678651" cy="4773220"/>
          </a:xfrm>
          <a:custGeom>
            <a:avLst/>
            <a:gdLst/>
            <a:ahLst/>
            <a:cxnLst/>
            <a:rect r="r" b="b" t="t" l="l"/>
            <a:pathLst>
              <a:path h="4773220" w="3678651">
                <a:moveTo>
                  <a:pt x="0" y="0"/>
                </a:moveTo>
                <a:lnTo>
                  <a:pt x="3678650" y="0"/>
                </a:lnTo>
                <a:lnTo>
                  <a:pt x="3678650" y="4773220"/>
                </a:lnTo>
                <a:lnTo>
                  <a:pt x="0" y="477322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39992" y="1362850"/>
            <a:ext cx="2321400" cy="2321400"/>
            <a:chOff x="0" y="0"/>
            <a:chExt cx="3095200" cy="3095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522850" y="358800"/>
            <a:ext cx="9372172" cy="9500382"/>
          </a:xfrm>
          <a:custGeom>
            <a:avLst/>
            <a:gdLst/>
            <a:ahLst/>
            <a:cxnLst/>
            <a:rect r="r" b="b" t="t" l="l"/>
            <a:pathLst>
              <a:path h="9500382" w="9372172">
                <a:moveTo>
                  <a:pt x="0" y="0"/>
                </a:moveTo>
                <a:lnTo>
                  <a:pt x="9372172" y="0"/>
                </a:lnTo>
                <a:lnTo>
                  <a:pt x="9372172" y="9500382"/>
                </a:lnTo>
                <a:lnTo>
                  <a:pt x="0" y="950038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66508" y="4135328"/>
            <a:ext cx="5572984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Diagrama Entidade de Relacionamento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1417" y="1747246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32878" y="1356600"/>
            <a:ext cx="2057792" cy="1896684"/>
          </a:xfrm>
          <a:custGeom>
            <a:avLst/>
            <a:gdLst/>
            <a:ahLst/>
            <a:cxnLst/>
            <a:rect r="r" b="b" t="t" l="l"/>
            <a:pathLst>
              <a:path h="1896684" w="2057792">
                <a:moveTo>
                  <a:pt x="0" y="0"/>
                </a:moveTo>
                <a:lnTo>
                  <a:pt x="2057792" y="0"/>
                </a:lnTo>
                <a:lnTo>
                  <a:pt x="2057792" y="1896684"/>
                </a:lnTo>
                <a:lnTo>
                  <a:pt x="0" y="1896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37903" y="-3563044"/>
            <a:ext cx="12872876" cy="10593268"/>
          </a:xfrm>
          <a:custGeom>
            <a:avLst/>
            <a:gdLst/>
            <a:ahLst/>
            <a:cxnLst/>
            <a:rect r="r" b="b" t="t" l="l"/>
            <a:pathLst>
              <a:path h="10593268" w="12872876">
                <a:moveTo>
                  <a:pt x="0" y="0"/>
                </a:moveTo>
                <a:lnTo>
                  <a:pt x="12872876" y="0"/>
                </a:lnTo>
                <a:lnTo>
                  <a:pt x="12872876" y="10593268"/>
                </a:lnTo>
                <a:lnTo>
                  <a:pt x="0" y="105932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84704" y="-777390"/>
            <a:ext cx="4966530" cy="4756237"/>
          </a:xfrm>
          <a:custGeom>
            <a:avLst/>
            <a:gdLst/>
            <a:ahLst/>
            <a:cxnLst/>
            <a:rect r="r" b="b" t="t" l="l"/>
            <a:pathLst>
              <a:path h="4756237" w="4966530">
                <a:moveTo>
                  <a:pt x="0" y="0"/>
                </a:moveTo>
                <a:lnTo>
                  <a:pt x="4966531" y="0"/>
                </a:lnTo>
                <a:lnTo>
                  <a:pt x="4966531" y="4756237"/>
                </a:lnTo>
                <a:lnTo>
                  <a:pt x="0" y="47562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42452" y="-1561907"/>
            <a:ext cx="4387699" cy="2918507"/>
          </a:xfrm>
          <a:custGeom>
            <a:avLst/>
            <a:gdLst/>
            <a:ahLst/>
            <a:cxnLst/>
            <a:rect r="r" b="b" t="t" l="l"/>
            <a:pathLst>
              <a:path h="2918507" w="4387699">
                <a:moveTo>
                  <a:pt x="0" y="0"/>
                </a:moveTo>
                <a:lnTo>
                  <a:pt x="4387699" y="0"/>
                </a:lnTo>
                <a:lnTo>
                  <a:pt x="4387699" y="2918507"/>
                </a:lnTo>
                <a:lnTo>
                  <a:pt x="0" y="2918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65186" y="5133150"/>
            <a:ext cx="4609310" cy="4962392"/>
          </a:xfrm>
          <a:custGeom>
            <a:avLst/>
            <a:gdLst/>
            <a:ahLst/>
            <a:cxnLst/>
            <a:rect r="r" b="b" t="t" l="l"/>
            <a:pathLst>
              <a:path h="4962392" w="4609310">
                <a:moveTo>
                  <a:pt x="0" y="0"/>
                </a:moveTo>
                <a:lnTo>
                  <a:pt x="4609309" y="0"/>
                </a:lnTo>
                <a:lnTo>
                  <a:pt x="4609309" y="4962392"/>
                </a:lnTo>
                <a:lnTo>
                  <a:pt x="0" y="49623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76869" y="7872451"/>
            <a:ext cx="4436411" cy="2968208"/>
          </a:xfrm>
          <a:custGeom>
            <a:avLst/>
            <a:gdLst/>
            <a:ahLst/>
            <a:cxnLst/>
            <a:rect r="r" b="b" t="t" l="l"/>
            <a:pathLst>
              <a:path h="2968208" w="4436411">
                <a:moveTo>
                  <a:pt x="0" y="0"/>
                </a:moveTo>
                <a:lnTo>
                  <a:pt x="4436412" y="0"/>
                </a:lnTo>
                <a:lnTo>
                  <a:pt x="4436412" y="2968208"/>
                </a:lnTo>
                <a:lnTo>
                  <a:pt x="0" y="29682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92930" y="4728779"/>
            <a:ext cx="12021333" cy="8385281"/>
          </a:xfrm>
          <a:custGeom>
            <a:avLst/>
            <a:gdLst/>
            <a:ahLst/>
            <a:cxnLst/>
            <a:rect r="r" b="b" t="t" l="l"/>
            <a:pathLst>
              <a:path h="8385281" w="12021333">
                <a:moveTo>
                  <a:pt x="0" y="0"/>
                </a:moveTo>
                <a:lnTo>
                  <a:pt x="12021332" y="0"/>
                </a:lnTo>
                <a:lnTo>
                  <a:pt x="12021332" y="8385282"/>
                </a:lnTo>
                <a:lnTo>
                  <a:pt x="0" y="83852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40000" y="358800"/>
            <a:ext cx="10101000" cy="9569400"/>
            <a:chOff x="0" y="0"/>
            <a:chExt cx="13468000" cy="1275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67969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3467969">
                  <a:moveTo>
                    <a:pt x="0" y="714756"/>
                  </a:moveTo>
                  <a:cubicBezTo>
                    <a:pt x="0" y="320040"/>
                    <a:pt x="320040" y="0"/>
                    <a:pt x="714756" y="0"/>
                  </a:cubicBezTo>
                  <a:lnTo>
                    <a:pt x="12753213" y="0"/>
                  </a:lnTo>
                  <a:cubicBezTo>
                    <a:pt x="13147929" y="0"/>
                    <a:pt x="13467969" y="320040"/>
                    <a:pt x="13467969" y="714756"/>
                  </a:cubicBezTo>
                  <a:lnTo>
                    <a:pt x="13467969" y="12044426"/>
                  </a:lnTo>
                  <a:cubicBezTo>
                    <a:pt x="13467969" y="12439142"/>
                    <a:pt x="13147929" y="12759182"/>
                    <a:pt x="12753213" y="12759182"/>
                  </a:cubicBezTo>
                  <a:lnTo>
                    <a:pt x="714756" y="12759182"/>
                  </a:lnTo>
                  <a:cubicBezTo>
                    <a:pt x="320040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659543" y="2054923"/>
            <a:ext cx="829875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Integração de IA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759688" y="5133138"/>
            <a:ext cx="888092" cy="1414104"/>
          </a:xfrm>
          <a:custGeom>
            <a:avLst/>
            <a:gdLst/>
            <a:ahLst/>
            <a:cxnLst/>
            <a:rect r="r" b="b" t="t" l="l"/>
            <a:pathLst>
              <a:path h="1414104" w="888092">
                <a:moveTo>
                  <a:pt x="0" y="0"/>
                </a:moveTo>
                <a:lnTo>
                  <a:pt x="888092" y="0"/>
                </a:lnTo>
                <a:lnTo>
                  <a:pt x="888092" y="1414104"/>
                </a:lnTo>
                <a:lnTo>
                  <a:pt x="0" y="141410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346836" y="4728766"/>
            <a:ext cx="1880788" cy="5024602"/>
          </a:xfrm>
          <a:custGeom>
            <a:avLst/>
            <a:gdLst/>
            <a:ahLst/>
            <a:cxnLst/>
            <a:rect r="r" b="b" t="t" l="l"/>
            <a:pathLst>
              <a:path h="5024602" w="1880788">
                <a:moveTo>
                  <a:pt x="0" y="0"/>
                </a:moveTo>
                <a:lnTo>
                  <a:pt x="1880788" y="0"/>
                </a:lnTo>
                <a:lnTo>
                  <a:pt x="1880788" y="5024602"/>
                </a:lnTo>
                <a:lnTo>
                  <a:pt x="0" y="50246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81730" y="1470486"/>
            <a:ext cx="2882452" cy="2309668"/>
          </a:xfrm>
          <a:custGeom>
            <a:avLst/>
            <a:gdLst/>
            <a:ahLst/>
            <a:cxnLst/>
            <a:rect r="r" b="b" t="t" l="l"/>
            <a:pathLst>
              <a:path h="2309668" w="2882452">
                <a:moveTo>
                  <a:pt x="0" y="0"/>
                </a:moveTo>
                <a:lnTo>
                  <a:pt x="2882452" y="0"/>
                </a:lnTo>
                <a:lnTo>
                  <a:pt x="2882452" y="2309668"/>
                </a:lnTo>
                <a:lnTo>
                  <a:pt x="0" y="230966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551948" y="647100"/>
            <a:ext cx="6775800" cy="715800"/>
            <a:chOff x="0" y="0"/>
            <a:chExt cx="9034400" cy="954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034399" cy="954405"/>
            </a:xfrm>
            <a:custGeom>
              <a:avLst/>
              <a:gdLst/>
              <a:ahLst/>
              <a:cxnLst/>
              <a:rect r="r" b="b" t="t" l="l"/>
              <a:pathLst>
                <a:path h="954405" w="9034399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8754745" y="0"/>
                  </a:lnTo>
                  <a:cubicBezTo>
                    <a:pt x="8909176" y="0"/>
                    <a:pt x="9034399" y="125222"/>
                    <a:pt x="9034399" y="279654"/>
                  </a:cubicBezTo>
                  <a:lnTo>
                    <a:pt x="9034399" y="674751"/>
                  </a:lnTo>
                  <a:cubicBezTo>
                    <a:pt x="9034399" y="829183"/>
                    <a:pt x="8909176" y="954405"/>
                    <a:pt x="875474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532192" y="647076"/>
            <a:ext cx="715800" cy="715800"/>
            <a:chOff x="0" y="0"/>
            <a:chExt cx="954400" cy="954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707524" y="82554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32942" y="64700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732942" y="1470486"/>
            <a:ext cx="2321400" cy="2321400"/>
            <a:chOff x="0" y="0"/>
            <a:chExt cx="3095200" cy="3095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5337975" y="7448318"/>
            <a:ext cx="2305050" cy="2305050"/>
          </a:xfrm>
          <a:custGeom>
            <a:avLst/>
            <a:gdLst/>
            <a:ahLst/>
            <a:cxnLst/>
            <a:rect r="r" b="b" t="t" l="l"/>
            <a:pathLst>
              <a:path h="2305050" w="2305050">
                <a:moveTo>
                  <a:pt x="0" y="0"/>
                </a:moveTo>
                <a:lnTo>
                  <a:pt x="2305050" y="0"/>
                </a:lnTo>
                <a:lnTo>
                  <a:pt x="2305050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233442" y="5442646"/>
            <a:ext cx="829875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Leitura de imagem e busca no banco de dados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24367" y="1854882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5227" y="-2102045"/>
            <a:ext cx="4950026" cy="6444604"/>
          </a:xfrm>
          <a:custGeom>
            <a:avLst/>
            <a:gdLst/>
            <a:ahLst/>
            <a:cxnLst/>
            <a:rect r="r" b="b" t="t" l="l"/>
            <a:pathLst>
              <a:path h="6444604" w="4950026">
                <a:moveTo>
                  <a:pt x="0" y="0"/>
                </a:moveTo>
                <a:lnTo>
                  <a:pt x="4950026" y="0"/>
                </a:lnTo>
                <a:lnTo>
                  <a:pt x="4950026" y="6444604"/>
                </a:lnTo>
                <a:lnTo>
                  <a:pt x="0" y="6444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42398" y="-870122"/>
            <a:ext cx="2162912" cy="1993452"/>
          </a:xfrm>
          <a:custGeom>
            <a:avLst/>
            <a:gdLst/>
            <a:ahLst/>
            <a:cxnLst/>
            <a:rect r="r" b="b" t="t" l="l"/>
            <a:pathLst>
              <a:path h="1993452" w="2162912">
                <a:moveTo>
                  <a:pt x="0" y="0"/>
                </a:moveTo>
                <a:lnTo>
                  <a:pt x="2162912" y="0"/>
                </a:lnTo>
                <a:lnTo>
                  <a:pt x="2162912" y="1993452"/>
                </a:lnTo>
                <a:lnTo>
                  <a:pt x="0" y="19934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9618" y="8449196"/>
            <a:ext cx="3899505" cy="3263794"/>
          </a:xfrm>
          <a:custGeom>
            <a:avLst/>
            <a:gdLst/>
            <a:ahLst/>
            <a:cxnLst/>
            <a:rect r="r" b="b" t="t" l="l"/>
            <a:pathLst>
              <a:path h="3263794" w="3899505">
                <a:moveTo>
                  <a:pt x="0" y="0"/>
                </a:moveTo>
                <a:lnTo>
                  <a:pt x="3899505" y="0"/>
                </a:lnTo>
                <a:lnTo>
                  <a:pt x="3899505" y="3263795"/>
                </a:lnTo>
                <a:lnTo>
                  <a:pt x="0" y="32637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8372" y="7389002"/>
            <a:ext cx="3706969" cy="3876434"/>
          </a:xfrm>
          <a:custGeom>
            <a:avLst/>
            <a:gdLst/>
            <a:ahLst/>
            <a:cxnLst/>
            <a:rect r="r" b="b" t="t" l="l"/>
            <a:pathLst>
              <a:path h="3876434" w="3706969">
                <a:moveTo>
                  <a:pt x="0" y="0"/>
                </a:moveTo>
                <a:lnTo>
                  <a:pt x="3706969" y="0"/>
                </a:lnTo>
                <a:lnTo>
                  <a:pt x="3706969" y="3876434"/>
                </a:lnTo>
                <a:lnTo>
                  <a:pt x="0" y="38764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26159" y="6999380"/>
            <a:ext cx="2581946" cy="3623592"/>
          </a:xfrm>
          <a:custGeom>
            <a:avLst/>
            <a:gdLst/>
            <a:ahLst/>
            <a:cxnLst/>
            <a:rect r="r" b="b" t="t" l="l"/>
            <a:pathLst>
              <a:path h="3623592" w="2581946">
                <a:moveTo>
                  <a:pt x="0" y="0"/>
                </a:moveTo>
                <a:lnTo>
                  <a:pt x="2581946" y="0"/>
                </a:lnTo>
                <a:lnTo>
                  <a:pt x="2581946" y="3623592"/>
                </a:lnTo>
                <a:lnTo>
                  <a:pt x="0" y="3623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98907" y="8449196"/>
            <a:ext cx="3899505" cy="3263794"/>
          </a:xfrm>
          <a:custGeom>
            <a:avLst/>
            <a:gdLst/>
            <a:ahLst/>
            <a:cxnLst/>
            <a:rect r="r" b="b" t="t" l="l"/>
            <a:pathLst>
              <a:path h="3263794" w="3899505">
                <a:moveTo>
                  <a:pt x="0" y="0"/>
                </a:moveTo>
                <a:lnTo>
                  <a:pt x="3899505" y="0"/>
                </a:lnTo>
                <a:lnTo>
                  <a:pt x="3899505" y="3263795"/>
                </a:lnTo>
                <a:lnTo>
                  <a:pt x="0" y="32637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59433" y="7389002"/>
            <a:ext cx="3706969" cy="3876434"/>
          </a:xfrm>
          <a:custGeom>
            <a:avLst/>
            <a:gdLst/>
            <a:ahLst/>
            <a:cxnLst/>
            <a:rect r="r" b="b" t="t" l="l"/>
            <a:pathLst>
              <a:path h="3876434" w="3706969">
                <a:moveTo>
                  <a:pt x="0" y="0"/>
                </a:moveTo>
                <a:lnTo>
                  <a:pt x="3706969" y="0"/>
                </a:lnTo>
                <a:lnTo>
                  <a:pt x="3706969" y="3876434"/>
                </a:lnTo>
                <a:lnTo>
                  <a:pt x="0" y="38764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32247" y="6999380"/>
            <a:ext cx="2581946" cy="3623592"/>
          </a:xfrm>
          <a:custGeom>
            <a:avLst/>
            <a:gdLst/>
            <a:ahLst/>
            <a:cxnLst/>
            <a:rect r="r" b="b" t="t" l="l"/>
            <a:pathLst>
              <a:path h="3623592" w="2581946">
                <a:moveTo>
                  <a:pt x="0" y="0"/>
                </a:moveTo>
                <a:lnTo>
                  <a:pt x="2581946" y="0"/>
                </a:lnTo>
                <a:lnTo>
                  <a:pt x="2581946" y="3623592"/>
                </a:lnTo>
                <a:lnTo>
                  <a:pt x="0" y="36235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33192" y="5813400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39992" y="3556747"/>
            <a:ext cx="15225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DAGPDfgnCSA</dc:identifier>
  <dcterms:modified xsi:type="dcterms:W3CDTF">2011-08-01T06:04:30Z</dcterms:modified>
  <cp:revision>1</cp:revision>
  <dc:title>MediLog</dc:title>
</cp:coreProperties>
</file>