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6"/>
    </p:embeddedFont>
    <p:embeddedFont>
      <p:font typeface="DM Sans" charset="1" panose="00000000000000000000"/>
      <p:regular r:id="rId17"/>
    </p:embeddedFont>
    <p:embeddedFont>
      <p:font typeface="Arimo" charset="1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notesMasters/notesMaster1.xml" Type="http://schemas.openxmlformats.org/officeDocument/2006/relationships/notesMaster"/><Relationship Id="rId14" Target="theme/theme2.xml" Type="http://schemas.openxmlformats.org/officeDocument/2006/relationships/theme"/><Relationship Id="rId15" Target="notesSlides/notesSlide1.xml" Type="http://schemas.openxmlformats.org/officeDocument/2006/relationships/notes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Slides/notesSlide2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notesSlides/notesSlide4.xml" Type="http://schemas.openxmlformats.org/officeDocument/2006/relationships/notesSlide"/><Relationship Id="rId22" Target="notesSlides/notesSlide5.xml" Type="http://schemas.openxmlformats.org/officeDocument/2006/relationships/notesSlide"/><Relationship Id="rId23" Target="notesSlides/notesSlide6.xml" Type="http://schemas.openxmlformats.org/officeDocument/2006/relationships/notesSlide"/><Relationship Id="rId24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13" Target="../media/image33.png" Type="http://schemas.openxmlformats.org/officeDocument/2006/relationships/image"/><Relationship Id="rId14" Target="../media/image34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17" Target="../media/image19.png" Type="http://schemas.openxmlformats.org/officeDocument/2006/relationships/image"/><Relationship Id="rId18" Target="../media/image20.svg" Type="http://schemas.openxmlformats.org/officeDocument/2006/relationships/image"/><Relationship Id="rId19" Target="../media/image35.pn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svg" Type="http://schemas.openxmlformats.org/officeDocument/2006/relationships/image"/><Relationship Id="rId11" Target="../media/image44.png" Type="http://schemas.openxmlformats.org/officeDocument/2006/relationships/image"/><Relationship Id="rId12" Target="../media/image45.svg" Type="http://schemas.openxmlformats.org/officeDocument/2006/relationships/image"/><Relationship Id="rId13" Target="../media/image46.png" Type="http://schemas.openxmlformats.org/officeDocument/2006/relationships/image"/><Relationship Id="rId14" Target="../media/image47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17" Target="../media/image19.png" Type="http://schemas.openxmlformats.org/officeDocument/2006/relationships/image"/><Relationship Id="rId18" Target="../media/image20.svg" Type="http://schemas.openxmlformats.org/officeDocument/2006/relationships/image"/><Relationship Id="rId19" Target="../media/image48.png" Type="http://schemas.openxmlformats.org/officeDocument/2006/relationships/image"/><Relationship Id="rId2" Target="../notesSlides/notesSlide3.xml" Type="http://schemas.openxmlformats.org/officeDocument/2006/relationships/notesSlide"/><Relationship Id="rId20" Target="../media/image49.svg" Type="http://schemas.openxmlformats.org/officeDocument/2006/relationships/image"/><Relationship Id="rId21" Target="../media/image50.png" Type="http://schemas.openxmlformats.org/officeDocument/2006/relationships/image"/><Relationship Id="rId22" Target="../media/image51.svg" Type="http://schemas.openxmlformats.org/officeDocument/2006/relationships/image"/><Relationship Id="rId23" Target="../media/image52.png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Relationship Id="rId7" Target="../media/image40.png" Type="http://schemas.openxmlformats.org/officeDocument/2006/relationships/image"/><Relationship Id="rId8" Target="../media/image41.sv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8.svg" Type="http://schemas.openxmlformats.org/officeDocument/2006/relationships/image"/><Relationship Id="rId11" Target="../media/image59.png" Type="http://schemas.openxmlformats.org/officeDocument/2006/relationships/image"/><Relationship Id="rId12" Target="../media/image60.svg" Type="http://schemas.openxmlformats.org/officeDocument/2006/relationships/image"/><Relationship Id="rId13" Target="../media/image61.png" Type="http://schemas.openxmlformats.org/officeDocument/2006/relationships/image"/><Relationship Id="rId14" Target="../media/image62.svg" Type="http://schemas.openxmlformats.org/officeDocument/2006/relationships/image"/><Relationship Id="rId15" Target="../media/image63.png" Type="http://schemas.openxmlformats.org/officeDocument/2006/relationships/image"/><Relationship Id="rId16" Target="../media/image64.svg" Type="http://schemas.openxmlformats.org/officeDocument/2006/relationships/image"/><Relationship Id="rId17" Target="../media/image65.png" Type="http://schemas.openxmlformats.org/officeDocument/2006/relationships/image"/><Relationship Id="rId18" Target="../media/image66.svg" Type="http://schemas.openxmlformats.org/officeDocument/2006/relationships/image"/><Relationship Id="rId19" Target="../media/image67.png" Type="http://schemas.openxmlformats.org/officeDocument/2006/relationships/image"/><Relationship Id="rId2" Target="../notesSlides/notesSlide4.xml" Type="http://schemas.openxmlformats.org/officeDocument/2006/relationships/notesSlide"/><Relationship Id="rId20" Target="../media/image68.svg" Type="http://schemas.openxmlformats.org/officeDocument/2006/relationships/image"/><Relationship Id="rId21" Target="../media/image17.png" Type="http://schemas.openxmlformats.org/officeDocument/2006/relationships/image"/><Relationship Id="rId22" Target="../media/image18.svg" Type="http://schemas.openxmlformats.org/officeDocument/2006/relationships/image"/><Relationship Id="rId23" Target="../media/image19.png" Type="http://schemas.openxmlformats.org/officeDocument/2006/relationships/image"/><Relationship Id="rId24" Target="../media/image20.svg" Type="http://schemas.openxmlformats.org/officeDocument/2006/relationships/image"/><Relationship Id="rId25" Target="../media/image69.png" Type="http://schemas.openxmlformats.org/officeDocument/2006/relationships/image"/><Relationship Id="rId3" Target="../media/image53.png" Type="http://schemas.openxmlformats.org/officeDocument/2006/relationships/image"/><Relationship Id="rId4" Target="../media/image54.svg" Type="http://schemas.openxmlformats.org/officeDocument/2006/relationships/image"/><Relationship Id="rId5" Target="../media/image55.png" Type="http://schemas.openxmlformats.org/officeDocument/2006/relationships/image"/><Relationship Id="rId6" Target="../media/image56.svg" Type="http://schemas.openxmlformats.org/officeDocument/2006/relationships/image"/><Relationship Id="rId7" Target="../media/image44.png" Type="http://schemas.openxmlformats.org/officeDocument/2006/relationships/image"/><Relationship Id="rId8" Target="../media/image45.svg" Type="http://schemas.openxmlformats.org/officeDocument/2006/relationships/image"/><Relationship Id="rId9" Target="../media/image5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7.svg" Type="http://schemas.openxmlformats.org/officeDocument/2006/relationships/image"/><Relationship Id="rId11" Target="../media/image78.png" Type="http://schemas.openxmlformats.org/officeDocument/2006/relationships/image"/><Relationship Id="rId12" Target="../media/image79.svg" Type="http://schemas.openxmlformats.org/officeDocument/2006/relationships/image"/><Relationship Id="rId13" Target="../media/image80.png" Type="http://schemas.openxmlformats.org/officeDocument/2006/relationships/image"/><Relationship Id="rId14" Target="../media/image81.svg" Type="http://schemas.openxmlformats.org/officeDocument/2006/relationships/image"/><Relationship Id="rId15" Target="../media/image82.png" Type="http://schemas.openxmlformats.org/officeDocument/2006/relationships/image"/><Relationship Id="rId16" Target="../media/image83.png" Type="http://schemas.openxmlformats.org/officeDocument/2006/relationships/image"/><Relationship Id="rId17" Target="../media/image8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notesSlides/notesSlide5.xml" Type="http://schemas.openxmlformats.org/officeDocument/2006/relationships/notesSlid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85.png" Type="http://schemas.openxmlformats.org/officeDocument/2006/relationships/image"/><Relationship Id="rId3" Target="../media/image70.png" Type="http://schemas.openxmlformats.org/officeDocument/2006/relationships/image"/><Relationship Id="rId4" Target="../media/image71.svg" Type="http://schemas.openxmlformats.org/officeDocument/2006/relationships/image"/><Relationship Id="rId5" Target="../media/image72.png" Type="http://schemas.openxmlformats.org/officeDocument/2006/relationships/image"/><Relationship Id="rId6" Target="../media/image73.svg" Type="http://schemas.openxmlformats.org/officeDocument/2006/relationships/image"/><Relationship Id="rId7" Target="../media/image74.png" Type="http://schemas.openxmlformats.org/officeDocument/2006/relationships/image"/><Relationship Id="rId8" Target="../media/image75.svg" Type="http://schemas.openxmlformats.org/officeDocument/2006/relationships/image"/><Relationship Id="rId9" Target="../media/image7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90.png" Type="http://schemas.openxmlformats.org/officeDocument/2006/relationships/image"/><Relationship Id="rId12" Target="../media/image91.svg" Type="http://schemas.openxmlformats.org/officeDocument/2006/relationships/image"/><Relationship Id="rId13" Target="../media/image92.png" Type="http://schemas.openxmlformats.org/officeDocument/2006/relationships/image"/><Relationship Id="rId14" Target="../media/image93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17" Target="../media/image19.png" Type="http://schemas.openxmlformats.org/officeDocument/2006/relationships/image"/><Relationship Id="rId18" Target="../media/image20.svg" Type="http://schemas.openxmlformats.org/officeDocument/2006/relationships/image"/><Relationship Id="rId19" Target="../media/image94.png" Type="http://schemas.openxmlformats.org/officeDocument/2006/relationships/image"/><Relationship Id="rId2" Target="../notesSlides/notesSlide6.xml" Type="http://schemas.openxmlformats.org/officeDocument/2006/relationships/notesSlide"/><Relationship Id="rId20" Target="../media/image95.png" Type="http://schemas.openxmlformats.org/officeDocument/2006/relationships/image"/><Relationship Id="rId3" Target="../media/image86.png" Type="http://schemas.openxmlformats.org/officeDocument/2006/relationships/image"/><Relationship Id="rId4" Target="../media/image87.svg" Type="http://schemas.openxmlformats.org/officeDocument/2006/relationships/image"/><Relationship Id="rId5" Target="../media/image88.png" Type="http://schemas.openxmlformats.org/officeDocument/2006/relationships/image"/><Relationship Id="rId6" Target="../media/image89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3.svg" Type="http://schemas.openxmlformats.org/officeDocument/2006/relationships/image"/><Relationship Id="rId11" Target="../media/image104.png" Type="http://schemas.openxmlformats.org/officeDocument/2006/relationships/image"/><Relationship Id="rId12" Target="../media/image105.svg" Type="http://schemas.openxmlformats.org/officeDocument/2006/relationships/image"/><Relationship Id="rId13" Target="../media/image106.png" Type="http://schemas.openxmlformats.org/officeDocument/2006/relationships/image"/><Relationship Id="rId14" Target="../media/image107.svg" Type="http://schemas.openxmlformats.org/officeDocument/2006/relationships/image"/><Relationship Id="rId15" Target="../media/image108.png" Type="http://schemas.openxmlformats.org/officeDocument/2006/relationships/image"/><Relationship Id="rId16" Target="../media/image109.svg" Type="http://schemas.openxmlformats.org/officeDocument/2006/relationships/image"/><Relationship Id="rId17" Target="../media/image110.png" Type="http://schemas.openxmlformats.org/officeDocument/2006/relationships/image"/><Relationship Id="rId18" Target="../media/image111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7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112.png" Type="http://schemas.openxmlformats.org/officeDocument/2006/relationships/image"/><Relationship Id="rId24" Target="../media/image113.svg" Type="http://schemas.openxmlformats.org/officeDocument/2006/relationships/image"/><Relationship Id="rId3" Target="../media/image96.png" Type="http://schemas.openxmlformats.org/officeDocument/2006/relationships/image"/><Relationship Id="rId4" Target="../media/image97.svg" Type="http://schemas.openxmlformats.org/officeDocument/2006/relationships/image"/><Relationship Id="rId5" Target="../media/image98.png" Type="http://schemas.openxmlformats.org/officeDocument/2006/relationships/image"/><Relationship Id="rId6" Target="../media/image99.svg" Type="http://schemas.openxmlformats.org/officeDocument/2006/relationships/image"/><Relationship Id="rId7" Target="../media/image100.png" Type="http://schemas.openxmlformats.org/officeDocument/2006/relationships/image"/><Relationship Id="rId8" Target="../media/image101.svg" Type="http://schemas.openxmlformats.org/officeDocument/2006/relationships/image"/><Relationship Id="rId9" Target="../media/image10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95840" y="-516497"/>
            <a:ext cx="2610656" cy="3437929"/>
          </a:xfrm>
          <a:custGeom>
            <a:avLst/>
            <a:gdLst/>
            <a:ahLst/>
            <a:cxnLst/>
            <a:rect r="r" b="b" t="t" l="l"/>
            <a:pathLst>
              <a:path h="3437929" w="2610656">
                <a:moveTo>
                  <a:pt x="0" y="0"/>
                </a:moveTo>
                <a:lnTo>
                  <a:pt x="2610657" y="0"/>
                </a:lnTo>
                <a:lnTo>
                  <a:pt x="2610657" y="3437930"/>
                </a:lnTo>
                <a:lnTo>
                  <a:pt x="0" y="3437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39907" y="-1828725"/>
            <a:ext cx="3557313" cy="3380461"/>
          </a:xfrm>
          <a:custGeom>
            <a:avLst/>
            <a:gdLst/>
            <a:ahLst/>
            <a:cxnLst/>
            <a:rect r="r" b="b" t="t" l="l"/>
            <a:pathLst>
              <a:path h="3380461" w="3557313">
                <a:moveTo>
                  <a:pt x="0" y="0"/>
                </a:moveTo>
                <a:lnTo>
                  <a:pt x="3557313" y="0"/>
                </a:lnTo>
                <a:lnTo>
                  <a:pt x="3557313" y="3380461"/>
                </a:lnTo>
                <a:lnTo>
                  <a:pt x="0" y="33804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1119" y="6559599"/>
            <a:ext cx="2610656" cy="3437929"/>
          </a:xfrm>
          <a:custGeom>
            <a:avLst/>
            <a:gdLst/>
            <a:ahLst/>
            <a:cxnLst/>
            <a:rect r="r" b="b" t="t" l="l"/>
            <a:pathLst>
              <a:path h="3437929" w="2610656">
                <a:moveTo>
                  <a:pt x="0" y="0"/>
                </a:moveTo>
                <a:lnTo>
                  <a:pt x="2610657" y="0"/>
                </a:lnTo>
                <a:lnTo>
                  <a:pt x="2610657" y="3437930"/>
                </a:lnTo>
                <a:lnTo>
                  <a:pt x="0" y="34379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946369" y="-764924"/>
            <a:ext cx="8438124" cy="3576281"/>
          </a:xfrm>
          <a:custGeom>
            <a:avLst/>
            <a:gdLst/>
            <a:ahLst/>
            <a:cxnLst/>
            <a:rect r="r" b="b" t="t" l="l"/>
            <a:pathLst>
              <a:path h="3576281" w="8438124">
                <a:moveTo>
                  <a:pt x="0" y="0"/>
                </a:moveTo>
                <a:lnTo>
                  <a:pt x="8438124" y="0"/>
                </a:lnTo>
                <a:lnTo>
                  <a:pt x="8438124" y="3576280"/>
                </a:lnTo>
                <a:lnTo>
                  <a:pt x="0" y="35762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15467" y="5240330"/>
            <a:ext cx="10315987" cy="7760097"/>
          </a:xfrm>
          <a:custGeom>
            <a:avLst/>
            <a:gdLst/>
            <a:ahLst/>
            <a:cxnLst/>
            <a:rect r="r" b="b" t="t" l="l"/>
            <a:pathLst>
              <a:path h="7760097" w="10315987">
                <a:moveTo>
                  <a:pt x="0" y="0"/>
                </a:moveTo>
                <a:lnTo>
                  <a:pt x="10315986" y="0"/>
                </a:lnTo>
                <a:lnTo>
                  <a:pt x="10315986" y="7760098"/>
                </a:lnTo>
                <a:lnTo>
                  <a:pt x="0" y="77600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151844" y="7929296"/>
            <a:ext cx="3557313" cy="3380461"/>
          </a:xfrm>
          <a:custGeom>
            <a:avLst/>
            <a:gdLst/>
            <a:ahLst/>
            <a:cxnLst/>
            <a:rect r="r" b="b" t="t" l="l"/>
            <a:pathLst>
              <a:path h="3380461" w="3557313">
                <a:moveTo>
                  <a:pt x="0" y="0"/>
                </a:moveTo>
                <a:lnTo>
                  <a:pt x="3557313" y="0"/>
                </a:lnTo>
                <a:lnTo>
                  <a:pt x="3557313" y="3380461"/>
                </a:lnTo>
                <a:lnTo>
                  <a:pt x="0" y="33804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565800" y="9104866"/>
            <a:ext cx="380580" cy="380470"/>
            <a:chOff x="0" y="0"/>
            <a:chExt cx="507440" cy="5072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7365" cy="507365"/>
            </a:xfrm>
            <a:custGeom>
              <a:avLst/>
              <a:gdLst/>
              <a:ahLst/>
              <a:cxnLst/>
              <a:rect r="r" b="b" t="t" l="l"/>
              <a:pathLst>
                <a:path h="507365" w="507365">
                  <a:moveTo>
                    <a:pt x="250190" y="0"/>
                  </a:moveTo>
                  <a:lnTo>
                    <a:pt x="163449" y="164973"/>
                  </a:lnTo>
                  <a:lnTo>
                    <a:pt x="0" y="258826"/>
                  </a:lnTo>
                  <a:lnTo>
                    <a:pt x="165100" y="345694"/>
                  </a:lnTo>
                  <a:lnTo>
                    <a:pt x="257175" y="507365"/>
                  </a:lnTo>
                  <a:lnTo>
                    <a:pt x="344043" y="342392"/>
                  </a:lnTo>
                  <a:lnTo>
                    <a:pt x="507365" y="250190"/>
                  </a:lnTo>
                  <a:lnTo>
                    <a:pt x="342392" y="163322"/>
                  </a:lnTo>
                  <a:lnTo>
                    <a:pt x="250190" y="0"/>
                  </a:ln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879404" y="4865740"/>
            <a:ext cx="269732" cy="269732"/>
          </a:xfrm>
          <a:custGeom>
            <a:avLst/>
            <a:gdLst/>
            <a:ahLst/>
            <a:cxnLst/>
            <a:rect r="r" b="b" t="t" l="l"/>
            <a:pathLst>
              <a:path h="269732" w="269732">
                <a:moveTo>
                  <a:pt x="0" y="0"/>
                </a:moveTo>
                <a:lnTo>
                  <a:pt x="269732" y="0"/>
                </a:lnTo>
                <a:lnTo>
                  <a:pt x="269732" y="269732"/>
                </a:lnTo>
                <a:lnTo>
                  <a:pt x="0" y="26973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80080" y="602190"/>
            <a:ext cx="269732" cy="269732"/>
          </a:xfrm>
          <a:custGeom>
            <a:avLst/>
            <a:gdLst/>
            <a:ahLst/>
            <a:cxnLst/>
            <a:rect r="r" b="b" t="t" l="l"/>
            <a:pathLst>
              <a:path h="269732" w="269732">
                <a:moveTo>
                  <a:pt x="0" y="0"/>
                </a:moveTo>
                <a:lnTo>
                  <a:pt x="269732" y="0"/>
                </a:lnTo>
                <a:lnTo>
                  <a:pt x="269732" y="269732"/>
                </a:lnTo>
                <a:lnTo>
                  <a:pt x="0" y="26973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70184" y="350772"/>
            <a:ext cx="12504000" cy="9569400"/>
            <a:chOff x="0" y="0"/>
            <a:chExt cx="16672000" cy="12759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672052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16672052">
                  <a:moveTo>
                    <a:pt x="0" y="569849"/>
                  </a:moveTo>
                  <a:cubicBezTo>
                    <a:pt x="0" y="255143"/>
                    <a:pt x="255143" y="0"/>
                    <a:pt x="569849" y="0"/>
                  </a:cubicBezTo>
                  <a:lnTo>
                    <a:pt x="16102203" y="0"/>
                  </a:lnTo>
                  <a:cubicBezTo>
                    <a:pt x="16416910" y="0"/>
                    <a:pt x="16672052" y="255143"/>
                    <a:pt x="16672052" y="569849"/>
                  </a:cubicBezTo>
                  <a:lnTo>
                    <a:pt x="16672052" y="12189333"/>
                  </a:lnTo>
                  <a:cubicBezTo>
                    <a:pt x="16672052" y="12504039"/>
                    <a:pt x="16416910" y="12759182"/>
                    <a:pt x="16102203" y="12759182"/>
                  </a:cubicBezTo>
                  <a:lnTo>
                    <a:pt x="569849" y="12759182"/>
                  </a:lnTo>
                  <a:cubicBezTo>
                    <a:pt x="255143" y="12759182"/>
                    <a:pt x="0" y="12504039"/>
                    <a:pt x="0" y="121893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3636294" y="364518"/>
            <a:ext cx="3831274" cy="10467412"/>
          </a:xfrm>
          <a:custGeom>
            <a:avLst/>
            <a:gdLst/>
            <a:ahLst/>
            <a:cxnLst/>
            <a:rect r="r" b="b" t="t" l="l"/>
            <a:pathLst>
              <a:path h="10467412" w="3831274">
                <a:moveTo>
                  <a:pt x="0" y="0"/>
                </a:moveTo>
                <a:lnTo>
                  <a:pt x="3831274" y="0"/>
                </a:lnTo>
                <a:lnTo>
                  <a:pt x="3831274" y="10467412"/>
                </a:lnTo>
                <a:lnTo>
                  <a:pt x="0" y="1046741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150492" y="661804"/>
            <a:ext cx="8238600" cy="715800"/>
            <a:chOff x="0" y="0"/>
            <a:chExt cx="10984800" cy="954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984738" cy="954405"/>
            </a:xfrm>
            <a:custGeom>
              <a:avLst/>
              <a:gdLst/>
              <a:ahLst/>
              <a:cxnLst/>
              <a:rect r="r" b="b" t="t" l="l"/>
              <a:pathLst>
                <a:path h="954405" w="10984738">
                  <a:moveTo>
                    <a:pt x="0" y="279654"/>
                  </a:moveTo>
                  <a:cubicBezTo>
                    <a:pt x="0" y="125222"/>
                    <a:pt x="125222" y="0"/>
                    <a:pt x="279654" y="0"/>
                  </a:cubicBezTo>
                  <a:lnTo>
                    <a:pt x="10705085" y="0"/>
                  </a:lnTo>
                  <a:cubicBezTo>
                    <a:pt x="10859516" y="0"/>
                    <a:pt x="10984738" y="125222"/>
                    <a:pt x="10984738" y="279654"/>
                  </a:cubicBezTo>
                  <a:lnTo>
                    <a:pt x="10984738" y="674751"/>
                  </a:lnTo>
                  <a:cubicBezTo>
                    <a:pt x="10984738" y="829183"/>
                    <a:pt x="10859516" y="954405"/>
                    <a:pt x="10705085" y="954405"/>
                  </a:cubicBezTo>
                  <a:lnTo>
                    <a:pt x="279654" y="954405"/>
                  </a:lnTo>
                  <a:cubicBezTo>
                    <a:pt x="125222" y="954405"/>
                    <a:pt x="0" y="829183"/>
                    <a:pt x="0" y="6747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719792" y="661778"/>
            <a:ext cx="715800" cy="715800"/>
            <a:chOff x="0" y="0"/>
            <a:chExt cx="954400" cy="954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1895124" y="840244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70842" y="661704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787682" y="7621116"/>
            <a:ext cx="1864220" cy="1864220"/>
          </a:xfrm>
          <a:custGeom>
            <a:avLst/>
            <a:gdLst/>
            <a:ahLst/>
            <a:cxnLst/>
            <a:rect r="r" b="b" t="t" l="l"/>
            <a:pathLst>
              <a:path h="1864220" w="1864220">
                <a:moveTo>
                  <a:pt x="0" y="0"/>
                </a:moveTo>
                <a:lnTo>
                  <a:pt x="1864220" y="0"/>
                </a:lnTo>
                <a:lnTo>
                  <a:pt x="1864220" y="1864220"/>
                </a:lnTo>
                <a:lnTo>
                  <a:pt x="0" y="1864220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268945" y="1678169"/>
            <a:ext cx="5106477" cy="2486527"/>
          </a:xfrm>
          <a:custGeom>
            <a:avLst/>
            <a:gdLst/>
            <a:ahLst/>
            <a:cxnLst/>
            <a:rect r="r" b="b" t="t" l="l"/>
            <a:pathLst>
              <a:path h="2486527" w="5106477">
                <a:moveTo>
                  <a:pt x="0" y="0"/>
                </a:moveTo>
                <a:lnTo>
                  <a:pt x="5106478" y="0"/>
                </a:lnTo>
                <a:lnTo>
                  <a:pt x="5106478" y="2486527"/>
                </a:lnTo>
                <a:lnTo>
                  <a:pt x="0" y="2486527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879404" y="5230805"/>
            <a:ext cx="7299720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b="true" sz="3200" u="sng">
                <a:solidFill>
                  <a:srgbClr val="333333"/>
                </a:solidFill>
                <a:latin typeface="DM Sans Bold"/>
                <a:ea typeface="DM Sans Bold"/>
                <a:cs typeface="DM Sans Bold"/>
                <a:sym typeface="DM Sans Bold"/>
              </a:rPr>
              <a:t>Alunos: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Arthur Souza Carvalho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Gabriel Chaves Mendes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Guilherme Henrique da Silva Teodoro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Raphael Oliveira de Araujo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9404" y="7791450"/>
            <a:ext cx="5410965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b="true" sz="3200" u="sng">
                <a:solidFill>
                  <a:srgbClr val="333333"/>
                </a:solidFill>
                <a:latin typeface="DM Sans Bold"/>
                <a:ea typeface="DM Sans Bold"/>
                <a:cs typeface="DM Sans Bold"/>
                <a:sym typeface="DM Sans Bold"/>
              </a:rPr>
              <a:t>Professores Responsáveis: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Wladmir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Carol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35431" y="7941010"/>
            <a:ext cx="4222505" cy="3206570"/>
          </a:xfrm>
          <a:custGeom>
            <a:avLst/>
            <a:gdLst/>
            <a:ahLst/>
            <a:cxnLst/>
            <a:rect r="r" b="b" t="t" l="l"/>
            <a:pathLst>
              <a:path h="3206570" w="4222505">
                <a:moveTo>
                  <a:pt x="0" y="0"/>
                </a:moveTo>
                <a:lnTo>
                  <a:pt x="4222505" y="0"/>
                </a:lnTo>
                <a:lnTo>
                  <a:pt x="4222505" y="3206570"/>
                </a:lnTo>
                <a:lnTo>
                  <a:pt x="0" y="3206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38468" y="6450304"/>
            <a:ext cx="4151991" cy="4369315"/>
          </a:xfrm>
          <a:custGeom>
            <a:avLst/>
            <a:gdLst/>
            <a:ahLst/>
            <a:cxnLst/>
            <a:rect r="r" b="b" t="t" l="l"/>
            <a:pathLst>
              <a:path h="4369315" w="4151991">
                <a:moveTo>
                  <a:pt x="0" y="0"/>
                </a:moveTo>
                <a:lnTo>
                  <a:pt x="4151991" y="0"/>
                </a:lnTo>
                <a:lnTo>
                  <a:pt x="4151991" y="4369316"/>
                </a:lnTo>
                <a:lnTo>
                  <a:pt x="0" y="43693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00831" y="-1810908"/>
            <a:ext cx="12526065" cy="5308843"/>
          </a:xfrm>
          <a:custGeom>
            <a:avLst/>
            <a:gdLst/>
            <a:ahLst/>
            <a:cxnLst/>
            <a:rect r="r" b="b" t="t" l="l"/>
            <a:pathLst>
              <a:path h="5308843" w="12526065">
                <a:moveTo>
                  <a:pt x="0" y="0"/>
                </a:moveTo>
                <a:lnTo>
                  <a:pt x="12526066" y="0"/>
                </a:lnTo>
                <a:lnTo>
                  <a:pt x="12526066" y="5308842"/>
                </a:lnTo>
                <a:lnTo>
                  <a:pt x="0" y="53088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10576" y="358800"/>
            <a:ext cx="17568097" cy="9569400"/>
            <a:chOff x="0" y="0"/>
            <a:chExt cx="23424129" cy="12759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424133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23424133">
                  <a:moveTo>
                    <a:pt x="0" y="714756"/>
                  </a:moveTo>
                  <a:cubicBezTo>
                    <a:pt x="0" y="320040"/>
                    <a:pt x="553471" y="0"/>
                    <a:pt x="1236086" y="0"/>
                  </a:cubicBezTo>
                  <a:lnTo>
                    <a:pt x="22188052" y="0"/>
                  </a:lnTo>
                  <a:cubicBezTo>
                    <a:pt x="22870666" y="0"/>
                    <a:pt x="23424133" y="320040"/>
                    <a:pt x="23424133" y="714756"/>
                  </a:cubicBezTo>
                  <a:lnTo>
                    <a:pt x="23424133" y="12044426"/>
                  </a:lnTo>
                  <a:cubicBezTo>
                    <a:pt x="23424133" y="12439142"/>
                    <a:pt x="22870666" y="12759182"/>
                    <a:pt x="22188052" y="12759182"/>
                  </a:cubicBezTo>
                  <a:lnTo>
                    <a:pt x="1236086" y="12759182"/>
                  </a:lnTo>
                  <a:cubicBezTo>
                    <a:pt x="553471" y="12759182"/>
                    <a:pt x="0" y="12439142"/>
                    <a:pt x="0" y="1204442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113944" y="-1053972"/>
            <a:ext cx="4774086" cy="3625380"/>
          </a:xfrm>
          <a:custGeom>
            <a:avLst/>
            <a:gdLst/>
            <a:ahLst/>
            <a:cxnLst/>
            <a:rect r="r" b="b" t="t" l="l"/>
            <a:pathLst>
              <a:path h="3625380" w="4774086">
                <a:moveTo>
                  <a:pt x="0" y="0"/>
                </a:moveTo>
                <a:lnTo>
                  <a:pt x="4774085" y="0"/>
                </a:lnTo>
                <a:lnTo>
                  <a:pt x="4774085" y="3625380"/>
                </a:lnTo>
                <a:lnTo>
                  <a:pt x="0" y="36253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36617" y="-902559"/>
            <a:ext cx="4694387" cy="4940018"/>
          </a:xfrm>
          <a:custGeom>
            <a:avLst/>
            <a:gdLst/>
            <a:ahLst/>
            <a:cxnLst/>
            <a:rect r="r" b="b" t="t" l="l"/>
            <a:pathLst>
              <a:path h="4940018" w="4694387">
                <a:moveTo>
                  <a:pt x="0" y="0"/>
                </a:moveTo>
                <a:lnTo>
                  <a:pt x="4694387" y="0"/>
                </a:lnTo>
                <a:lnTo>
                  <a:pt x="4694387" y="4940018"/>
                </a:lnTo>
                <a:lnTo>
                  <a:pt x="0" y="49400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2574262" y="9401966"/>
            <a:ext cx="4409448" cy="11978450"/>
          </a:xfrm>
          <a:custGeom>
            <a:avLst/>
            <a:gdLst/>
            <a:ahLst/>
            <a:cxnLst/>
            <a:rect r="r" b="b" t="t" l="l"/>
            <a:pathLst>
              <a:path h="11978450" w="4409448">
                <a:moveTo>
                  <a:pt x="0" y="0"/>
                </a:moveTo>
                <a:lnTo>
                  <a:pt x="4409448" y="0"/>
                </a:lnTo>
                <a:lnTo>
                  <a:pt x="4409448" y="11978450"/>
                </a:lnTo>
                <a:lnTo>
                  <a:pt x="0" y="119784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219830" y="1474518"/>
            <a:ext cx="1705576" cy="1705576"/>
            <a:chOff x="0" y="0"/>
            <a:chExt cx="3095200" cy="3095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810518" y="703926"/>
            <a:ext cx="715800" cy="715800"/>
            <a:chOff x="0" y="0"/>
            <a:chExt cx="954400" cy="954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985848" y="882390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310806" y="703926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01404" y="4107386"/>
            <a:ext cx="17085192" cy="4527576"/>
          </a:xfrm>
          <a:custGeom>
            <a:avLst/>
            <a:gdLst/>
            <a:ahLst/>
            <a:cxnLst/>
            <a:rect r="r" b="b" t="t" l="l"/>
            <a:pathLst>
              <a:path h="4527576" w="17085192">
                <a:moveTo>
                  <a:pt x="0" y="0"/>
                </a:moveTo>
                <a:lnTo>
                  <a:pt x="17085192" y="0"/>
                </a:lnTo>
                <a:lnTo>
                  <a:pt x="17085192" y="4527576"/>
                </a:lnTo>
                <a:lnTo>
                  <a:pt x="0" y="452757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287002" y="1737880"/>
            <a:ext cx="1571233" cy="1140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3"/>
              </a:lnSpc>
            </a:pPr>
            <a:r>
              <a:rPr lang="en-US" sz="705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858884" y="1770162"/>
            <a:ext cx="9629560" cy="1086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82"/>
              </a:lnSpc>
            </a:pPr>
            <a:r>
              <a:rPr lang="en-US" sz="6985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Requisitos Funicionais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88821" y="-2015442"/>
            <a:ext cx="4288858" cy="3783009"/>
          </a:xfrm>
          <a:custGeom>
            <a:avLst/>
            <a:gdLst/>
            <a:ahLst/>
            <a:cxnLst/>
            <a:rect r="r" b="b" t="t" l="l"/>
            <a:pathLst>
              <a:path h="3783009" w="4288858">
                <a:moveTo>
                  <a:pt x="0" y="0"/>
                </a:moveTo>
                <a:lnTo>
                  <a:pt x="4288858" y="0"/>
                </a:lnTo>
                <a:lnTo>
                  <a:pt x="4288858" y="3783009"/>
                </a:lnTo>
                <a:lnTo>
                  <a:pt x="0" y="37830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59714" y="-1291268"/>
            <a:ext cx="3683847" cy="4276602"/>
          </a:xfrm>
          <a:custGeom>
            <a:avLst/>
            <a:gdLst/>
            <a:ahLst/>
            <a:cxnLst/>
            <a:rect r="r" b="b" t="t" l="l"/>
            <a:pathLst>
              <a:path h="4276602" w="3683847">
                <a:moveTo>
                  <a:pt x="0" y="0"/>
                </a:moveTo>
                <a:lnTo>
                  <a:pt x="3683847" y="0"/>
                </a:lnTo>
                <a:lnTo>
                  <a:pt x="3683847" y="4276602"/>
                </a:lnTo>
                <a:lnTo>
                  <a:pt x="0" y="42766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55216" y="6559070"/>
            <a:ext cx="4095256" cy="4933082"/>
          </a:xfrm>
          <a:custGeom>
            <a:avLst/>
            <a:gdLst/>
            <a:ahLst/>
            <a:cxnLst/>
            <a:rect r="r" b="b" t="t" l="l"/>
            <a:pathLst>
              <a:path h="4933082" w="4095256">
                <a:moveTo>
                  <a:pt x="0" y="0"/>
                </a:moveTo>
                <a:lnTo>
                  <a:pt x="4095255" y="0"/>
                </a:lnTo>
                <a:lnTo>
                  <a:pt x="4095255" y="4933082"/>
                </a:lnTo>
                <a:lnTo>
                  <a:pt x="0" y="49330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82137" y="6715326"/>
            <a:ext cx="4958817" cy="4716228"/>
          </a:xfrm>
          <a:custGeom>
            <a:avLst/>
            <a:gdLst/>
            <a:ahLst/>
            <a:cxnLst/>
            <a:rect r="r" b="b" t="t" l="l"/>
            <a:pathLst>
              <a:path h="4716228" w="4958817">
                <a:moveTo>
                  <a:pt x="0" y="0"/>
                </a:moveTo>
                <a:lnTo>
                  <a:pt x="4958817" y="0"/>
                </a:lnTo>
                <a:lnTo>
                  <a:pt x="4958817" y="4716228"/>
                </a:lnTo>
                <a:lnTo>
                  <a:pt x="0" y="47162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47069" y="-3298772"/>
            <a:ext cx="5766064" cy="9225057"/>
          </a:xfrm>
          <a:custGeom>
            <a:avLst/>
            <a:gdLst/>
            <a:ahLst/>
            <a:cxnLst/>
            <a:rect r="r" b="b" t="t" l="l"/>
            <a:pathLst>
              <a:path h="9225057" w="5766064">
                <a:moveTo>
                  <a:pt x="0" y="0"/>
                </a:moveTo>
                <a:lnTo>
                  <a:pt x="5766064" y="0"/>
                </a:lnTo>
                <a:lnTo>
                  <a:pt x="5766064" y="9225058"/>
                </a:lnTo>
                <a:lnTo>
                  <a:pt x="0" y="922505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2091" y="3515529"/>
            <a:ext cx="3150566" cy="8285788"/>
          </a:xfrm>
          <a:custGeom>
            <a:avLst/>
            <a:gdLst/>
            <a:ahLst/>
            <a:cxnLst/>
            <a:rect r="r" b="b" t="t" l="l"/>
            <a:pathLst>
              <a:path h="8285788" w="3150566">
                <a:moveTo>
                  <a:pt x="0" y="0"/>
                </a:moveTo>
                <a:lnTo>
                  <a:pt x="3150566" y="0"/>
                </a:lnTo>
                <a:lnTo>
                  <a:pt x="3150566" y="8285788"/>
                </a:lnTo>
                <a:lnTo>
                  <a:pt x="0" y="828578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27200" y="358800"/>
            <a:ext cx="16833600" cy="9569400"/>
            <a:chOff x="0" y="0"/>
            <a:chExt cx="22444800" cy="12759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44836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22444836">
                  <a:moveTo>
                    <a:pt x="0" y="632714"/>
                  </a:moveTo>
                  <a:cubicBezTo>
                    <a:pt x="0" y="283337"/>
                    <a:pt x="283337" y="0"/>
                    <a:pt x="632714" y="0"/>
                  </a:cubicBezTo>
                  <a:lnTo>
                    <a:pt x="21812123" y="0"/>
                  </a:lnTo>
                  <a:cubicBezTo>
                    <a:pt x="22161627" y="0"/>
                    <a:pt x="22444836" y="283337"/>
                    <a:pt x="22444836" y="632714"/>
                  </a:cubicBezTo>
                  <a:lnTo>
                    <a:pt x="22444836" y="12126468"/>
                  </a:lnTo>
                  <a:cubicBezTo>
                    <a:pt x="22444836" y="12475973"/>
                    <a:pt x="22161500" y="12759182"/>
                    <a:pt x="21812123" y="12759182"/>
                  </a:cubicBezTo>
                  <a:lnTo>
                    <a:pt x="632714" y="12759182"/>
                  </a:lnTo>
                  <a:cubicBezTo>
                    <a:pt x="283337" y="12759182"/>
                    <a:pt x="0" y="12475972"/>
                    <a:pt x="0" y="1212646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349048" y="1155605"/>
            <a:ext cx="12262665" cy="172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8"/>
              </a:lnSpc>
            </a:pPr>
            <a:r>
              <a:rPr lang="en-US" sz="5573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Diagrama Entidade-Relacionamento (DER)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132192" y="647026"/>
            <a:ext cx="715800" cy="715800"/>
            <a:chOff x="0" y="0"/>
            <a:chExt cx="954400" cy="954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6307574" y="825516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39992" y="646950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481585" y="1362850"/>
            <a:ext cx="1806917" cy="1806917"/>
            <a:chOff x="0" y="0"/>
            <a:chExt cx="3095200" cy="3095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4881683" y="4760648"/>
            <a:ext cx="4296837" cy="6013385"/>
          </a:xfrm>
          <a:custGeom>
            <a:avLst/>
            <a:gdLst/>
            <a:ahLst/>
            <a:cxnLst/>
            <a:rect r="r" b="b" t="t" l="l"/>
            <a:pathLst>
              <a:path h="6013385" w="4296837">
                <a:moveTo>
                  <a:pt x="0" y="0"/>
                </a:moveTo>
                <a:lnTo>
                  <a:pt x="4296836" y="0"/>
                </a:lnTo>
                <a:lnTo>
                  <a:pt x="4296836" y="6013385"/>
                </a:lnTo>
                <a:lnTo>
                  <a:pt x="0" y="601338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85136" y="7767340"/>
            <a:ext cx="2523794" cy="2523794"/>
          </a:xfrm>
          <a:custGeom>
            <a:avLst/>
            <a:gdLst/>
            <a:ahLst/>
            <a:cxnLst/>
            <a:rect r="r" b="b" t="t" l="l"/>
            <a:pathLst>
              <a:path h="2523794" w="2523794">
                <a:moveTo>
                  <a:pt x="0" y="0"/>
                </a:moveTo>
                <a:lnTo>
                  <a:pt x="2523794" y="0"/>
                </a:lnTo>
                <a:lnTo>
                  <a:pt x="2523794" y="2523794"/>
                </a:lnTo>
                <a:lnTo>
                  <a:pt x="0" y="252379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937578" y="2713342"/>
            <a:ext cx="10944104" cy="7154708"/>
          </a:xfrm>
          <a:custGeom>
            <a:avLst/>
            <a:gdLst/>
            <a:ahLst/>
            <a:cxnLst/>
            <a:rect r="r" b="b" t="t" l="l"/>
            <a:pathLst>
              <a:path h="7154708" w="10944104">
                <a:moveTo>
                  <a:pt x="0" y="0"/>
                </a:moveTo>
                <a:lnTo>
                  <a:pt x="10944105" y="0"/>
                </a:lnTo>
                <a:lnTo>
                  <a:pt x="10944105" y="7154708"/>
                </a:lnTo>
                <a:lnTo>
                  <a:pt x="0" y="7154708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52747" y="1661024"/>
            <a:ext cx="1664592" cy="117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6"/>
              </a:lnSpc>
            </a:pPr>
            <a:r>
              <a:rPr lang="en-US" sz="7472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87300" y="-1256066"/>
            <a:ext cx="3863748" cy="3561028"/>
          </a:xfrm>
          <a:custGeom>
            <a:avLst/>
            <a:gdLst/>
            <a:ahLst/>
            <a:cxnLst/>
            <a:rect r="r" b="b" t="t" l="l"/>
            <a:pathLst>
              <a:path h="3561028" w="3863748">
                <a:moveTo>
                  <a:pt x="0" y="0"/>
                </a:moveTo>
                <a:lnTo>
                  <a:pt x="3863748" y="0"/>
                </a:lnTo>
                <a:lnTo>
                  <a:pt x="3863748" y="3561028"/>
                </a:lnTo>
                <a:lnTo>
                  <a:pt x="0" y="3561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53848" y="8393190"/>
            <a:ext cx="8285788" cy="3150566"/>
          </a:xfrm>
          <a:custGeom>
            <a:avLst/>
            <a:gdLst/>
            <a:ahLst/>
            <a:cxnLst/>
            <a:rect r="r" b="b" t="t" l="l"/>
            <a:pathLst>
              <a:path h="3150566" w="8285788">
                <a:moveTo>
                  <a:pt x="0" y="0"/>
                </a:moveTo>
                <a:lnTo>
                  <a:pt x="8285788" y="0"/>
                </a:lnTo>
                <a:lnTo>
                  <a:pt x="8285788" y="3150566"/>
                </a:lnTo>
                <a:lnTo>
                  <a:pt x="0" y="3150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14081" y="-3298772"/>
            <a:ext cx="5766064" cy="9225057"/>
          </a:xfrm>
          <a:custGeom>
            <a:avLst/>
            <a:gdLst/>
            <a:ahLst/>
            <a:cxnLst/>
            <a:rect r="r" b="b" t="t" l="l"/>
            <a:pathLst>
              <a:path h="9225057" w="5766064">
                <a:moveTo>
                  <a:pt x="0" y="0"/>
                </a:moveTo>
                <a:lnTo>
                  <a:pt x="5766064" y="0"/>
                </a:lnTo>
                <a:lnTo>
                  <a:pt x="5766064" y="9225058"/>
                </a:lnTo>
                <a:lnTo>
                  <a:pt x="0" y="92250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64480" y="5534043"/>
            <a:ext cx="3640531" cy="4780734"/>
          </a:xfrm>
          <a:custGeom>
            <a:avLst/>
            <a:gdLst/>
            <a:ahLst/>
            <a:cxnLst/>
            <a:rect r="r" b="b" t="t" l="l"/>
            <a:pathLst>
              <a:path h="4780734" w="3640531">
                <a:moveTo>
                  <a:pt x="0" y="0"/>
                </a:moveTo>
                <a:lnTo>
                  <a:pt x="3640531" y="0"/>
                </a:lnTo>
                <a:lnTo>
                  <a:pt x="3640531" y="4780734"/>
                </a:lnTo>
                <a:lnTo>
                  <a:pt x="0" y="47807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09535" y="8132711"/>
            <a:ext cx="4838227" cy="3844283"/>
          </a:xfrm>
          <a:custGeom>
            <a:avLst/>
            <a:gdLst/>
            <a:ahLst/>
            <a:cxnLst/>
            <a:rect r="r" b="b" t="t" l="l"/>
            <a:pathLst>
              <a:path h="3844283" w="4838227">
                <a:moveTo>
                  <a:pt x="0" y="0"/>
                </a:moveTo>
                <a:lnTo>
                  <a:pt x="4838227" y="0"/>
                </a:lnTo>
                <a:lnTo>
                  <a:pt x="4838227" y="3844283"/>
                </a:lnTo>
                <a:lnTo>
                  <a:pt x="0" y="384428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423726" y="5489222"/>
            <a:ext cx="3862743" cy="4870431"/>
          </a:xfrm>
          <a:custGeom>
            <a:avLst/>
            <a:gdLst/>
            <a:ahLst/>
            <a:cxnLst/>
            <a:rect r="r" b="b" t="t" l="l"/>
            <a:pathLst>
              <a:path h="4870431" w="3862743">
                <a:moveTo>
                  <a:pt x="0" y="0"/>
                </a:moveTo>
                <a:lnTo>
                  <a:pt x="3862743" y="0"/>
                </a:lnTo>
                <a:lnTo>
                  <a:pt x="3862743" y="4870431"/>
                </a:lnTo>
                <a:lnTo>
                  <a:pt x="0" y="487043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99003" y="8132205"/>
            <a:ext cx="4838559" cy="3845298"/>
          </a:xfrm>
          <a:custGeom>
            <a:avLst/>
            <a:gdLst/>
            <a:ahLst/>
            <a:cxnLst/>
            <a:rect r="r" b="b" t="t" l="l"/>
            <a:pathLst>
              <a:path h="3845298" w="4838559">
                <a:moveTo>
                  <a:pt x="0" y="0"/>
                </a:moveTo>
                <a:lnTo>
                  <a:pt x="4838558" y="0"/>
                </a:lnTo>
                <a:lnTo>
                  <a:pt x="4838558" y="3845298"/>
                </a:lnTo>
                <a:lnTo>
                  <a:pt x="0" y="384529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27200" y="313600"/>
            <a:ext cx="16833600" cy="9614400"/>
            <a:chOff x="0" y="0"/>
            <a:chExt cx="22444800" cy="12819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444963" cy="12819253"/>
            </a:xfrm>
            <a:custGeom>
              <a:avLst/>
              <a:gdLst/>
              <a:ahLst/>
              <a:cxnLst/>
              <a:rect r="r" b="b" t="t" l="l"/>
              <a:pathLst>
                <a:path h="12819253" w="22444963">
                  <a:moveTo>
                    <a:pt x="0" y="635762"/>
                  </a:moveTo>
                  <a:cubicBezTo>
                    <a:pt x="0" y="284607"/>
                    <a:pt x="284607" y="0"/>
                    <a:pt x="635762" y="0"/>
                  </a:cubicBezTo>
                  <a:lnTo>
                    <a:pt x="21809202" y="0"/>
                  </a:lnTo>
                  <a:cubicBezTo>
                    <a:pt x="22160229" y="0"/>
                    <a:pt x="22444963" y="284607"/>
                    <a:pt x="22444963" y="635762"/>
                  </a:cubicBezTo>
                  <a:lnTo>
                    <a:pt x="22444963" y="12183491"/>
                  </a:lnTo>
                  <a:cubicBezTo>
                    <a:pt x="22444963" y="12534519"/>
                    <a:pt x="22160356" y="12819253"/>
                    <a:pt x="21809202" y="12819253"/>
                  </a:cubicBezTo>
                  <a:lnTo>
                    <a:pt x="635762" y="12819253"/>
                  </a:lnTo>
                  <a:cubicBezTo>
                    <a:pt x="284607" y="12819253"/>
                    <a:pt x="0" y="12534646"/>
                    <a:pt x="0" y="121834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951983" y="1988309"/>
            <a:ext cx="15225150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Diagrama de Esquema (DSC)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65763" y="8121827"/>
            <a:ext cx="1888829" cy="1480899"/>
          </a:xfrm>
          <a:custGeom>
            <a:avLst/>
            <a:gdLst/>
            <a:ahLst/>
            <a:cxnLst/>
            <a:rect r="r" b="b" t="t" l="l"/>
            <a:pathLst>
              <a:path h="1480899" w="1888829">
                <a:moveTo>
                  <a:pt x="0" y="0"/>
                </a:moveTo>
                <a:lnTo>
                  <a:pt x="1888829" y="0"/>
                </a:lnTo>
                <a:lnTo>
                  <a:pt x="1888829" y="1480899"/>
                </a:lnTo>
                <a:lnTo>
                  <a:pt x="0" y="148089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415625">
            <a:off x="15807232" y="8443459"/>
            <a:ext cx="1813583" cy="1477749"/>
          </a:xfrm>
          <a:custGeom>
            <a:avLst/>
            <a:gdLst/>
            <a:ahLst/>
            <a:cxnLst/>
            <a:rect r="r" b="b" t="t" l="l"/>
            <a:pathLst>
              <a:path h="1477749" w="1813583">
                <a:moveTo>
                  <a:pt x="0" y="0"/>
                </a:moveTo>
                <a:lnTo>
                  <a:pt x="1813583" y="0"/>
                </a:lnTo>
                <a:lnTo>
                  <a:pt x="1813583" y="1477749"/>
                </a:lnTo>
                <a:lnTo>
                  <a:pt x="0" y="147774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288502" y="647050"/>
            <a:ext cx="12693000" cy="715800"/>
            <a:chOff x="0" y="0"/>
            <a:chExt cx="16924000" cy="954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924020" cy="954405"/>
            </a:xfrm>
            <a:custGeom>
              <a:avLst/>
              <a:gdLst/>
              <a:ahLst/>
              <a:cxnLst/>
              <a:rect r="r" b="b" t="t" l="l"/>
              <a:pathLst>
                <a:path h="954405" w="16924020">
                  <a:moveTo>
                    <a:pt x="0" y="279654"/>
                  </a:moveTo>
                  <a:cubicBezTo>
                    <a:pt x="0" y="125222"/>
                    <a:pt x="125222" y="0"/>
                    <a:pt x="279654" y="0"/>
                  </a:cubicBezTo>
                  <a:lnTo>
                    <a:pt x="16644365" y="0"/>
                  </a:lnTo>
                  <a:cubicBezTo>
                    <a:pt x="16798798" y="0"/>
                    <a:pt x="16924020" y="125222"/>
                    <a:pt x="16924020" y="279654"/>
                  </a:cubicBezTo>
                  <a:lnTo>
                    <a:pt x="16924020" y="674751"/>
                  </a:lnTo>
                  <a:cubicBezTo>
                    <a:pt x="16924020" y="829183"/>
                    <a:pt x="16798798" y="954405"/>
                    <a:pt x="16644365" y="954405"/>
                  </a:cubicBezTo>
                  <a:lnTo>
                    <a:pt x="279654" y="954405"/>
                  </a:lnTo>
                  <a:cubicBezTo>
                    <a:pt x="125222" y="954405"/>
                    <a:pt x="0" y="829183"/>
                    <a:pt x="0" y="6747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132192" y="647026"/>
            <a:ext cx="715800" cy="715800"/>
            <a:chOff x="0" y="0"/>
            <a:chExt cx="954400" cy="954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6307574" y="825516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39992" y="646950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20276" y="1475325"/>
            <a:ext cx="2321400" cy="2321400"/>
            <a:chOff x="0" y="0"/>
            <a:chExt cx="3095200" cy="3095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2951983" y="3796725"/>
            <a:ext cx="14225444" cy="5103378"/>
          </a:xfrm>
          <a:custGeom>
            <a:avLst/>
            <a:gdLst/>
            <a:ahLst/>
            <a:cxnLst/>
            <a:rect r="r" b="b" t="t" l="l"/>
            <a:pathLst>
              <a:path h="5103378" w="14225444">
                <a:moveTo>
                  <a:pt x="0" y="0"/>
                </a:moveTo>
                <a:lnTo>
                  <a:pt x="14225444" y="0"/>
                </a:lnTo>
                <a:lnTo>
                  <a:pt x="14225444" y="5103378"/>
                </a:lnTo>
                <a:lnTo>
                  <a:pt x="0" y="5103378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411701" y="1859721"/>
            <a:ext cx="2138550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66981" y="5065830"/>
            <a:ext cx="14098678" cy="9261868"/>
          </a:xfrm>
          <a:custGeom>
            <a:avLst/>
            <a:gdLst/>
            <a:ahLst/>
            <a:cxnLst/>
            <a:rect r="r" b="b" t="t" l="l"/>
            <a:pathLst>
              <a:path h="9261868" w="14098678">
                <a:moveTo>
                  <a:pt x="0" y="0"/>
                </a:moveTo>
                <a:lnTo>
                  <a:pt x="14098678" y="0"/>
                </a:lnTo>
                <a:lnTo>
                  <a:pt x="14098678" y="9261868"/>
                </a:lnTo>
                <a:lnTo>
                  <a:pt x="0" y="9261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44791" y="-1865437"/>
            <a:ext cx="12562138" cy="5417920"/>
          </a:xfrm>
          <a:custGeom>
            <a:avLst/>
            <a:gdLst/>
            <a:ahLst/>
            <a:cxnLst/>
            <a:rect r="r" b="b" t="t" l="l"/>
            <a:pathLst>
              <a:path h="5417920" w="12562138">
                <a:moveTo>
                  <a:pt x="0" y="0"/>
                </a:moveTo>
                <a:lnTo>
                  <a:pt x="12562138" y="0"/>
                </a:lnTo>
                <a:lnTo>
                  <a:pt x="12562138" y="5417920"/>
                </a:lnTo>
                <a:lnTo>
                  <a:pt x="0" y="54179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571686" y="6616177"/>
            <a:ext cx="4369972" cy="4968934"/>
          </a:xfrm>
          <a:custGeom>
            <a:avLst/>
            <a:gdLst/>
            <a:ahLst/>
            <a:cxnLst/>
            <a:rect r="r" b="b" t="t" l="l"/>
            <a:pathLst>
              <a:path h="4968934" w="4369972">
                <a:moveTo>
                  <a:pt x="0" y="0"/>
                </a:moveTo>
                <a:lnTo>
                  <a:pt x="4369973" y="0"/>
                </a:lnTo>
                <a:lnTo>
                  <a:pt x="4369973" y="4968933"/>
                </a:lnTo>
                <a:lnTo>
                  <a:pt x="0" y="49689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24466" y="6105992"/>
            <a:ext cx="4556947" cy="5009196"/>
          </a:xfrm>
          <a:custGeom>
            <a:avLst/>
            <a:gdLst/>
            <a:ahLst/>
            <a:cxnLst/>
            <a:rect r="r" b="b" t="t" l="l"/>
            <a:pathLst>
              <a:path h="5009196" w="4556947">
                <a:moveTo>
                  <a:pt x="0" y="0"/>
                </a:moveTo>
                <a:lnTo>
                  <a:pt x="4556947" y="0"/>
                </a:lnTo>
                <a:lnTo>
                  <a:pt x="4556947" y="5009196"/>
                </a:lnTo>
                <a:lnTo>
                  <a:pt x="0" y="50091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70709" y="-922353"/>
            <a:ext cx="4882569" cy="4882569"/>
          </a:xfrm>
          <a:custGeom>
            <a:avLst/>
            <a:gdLst/>
            <a:ahLst/>
            <a:cxnLst/>
            <a:rect r="r" b="b" t="t" l="l"/>
            <a:pathLst>
              <a:path h="4882569" w="4882569">
                <a:moveTo>
                  <a:pt x="0" y="0"/>
                </a:moveTo>
                <a:lnTo>
                  <a:pt x="4882569" y="0"/>
                </a:lnTo>
                <a:lnTo>
                  <a:pt x="4882569" y="4882569"/>
                </a:lnTo>
                <a:lnTo>
                  <a:pt x="0" y="48825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35267" y="-1236358"/>
            <a:ext cx="4419938" cy="2974273"/>
          </a:xfrm>
          <a:custGeom>
            <a:avLst/>
            <a:gdLst/>
            <a:ahLst/>
            <a:cxnLst/>
            <a:rect r="r" b="b" t="t" l="l"/>
            <a:pathLst>
              <a:path h="2974273" w="4419938">
                <a:moveTo>
                  <a:pt x="0" y="0"/>
                </a:moveTo>
                <a:lnTo>
                  <a:pt x="4419938" y="0"/>
                </a:lnTo>
                <a:lnTo>
                  <a:pt x="4419938" y="2974273"/>
                </a:lnTo>
                <a:lnTo>
                  <a:pt x="0" y="29742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40000" y="358800"/>
            <a:ext cx="12562200" cy="9569400"/>
            <a:chOff x="0" y="0"/>
            <a:chExt cx="16749600" cy="12759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749523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16749523">
                  <a:moveTo>
                    <a:pt x="0" y="714756"/>
                  </a:moveTo>
                  <a:cubicBezTo>
                    <a:pt x="0" y="320040"/>
                    <a:pt x="320040" y="0"/>
                    <a:pt x="714756" y="0"/>
                  </a:cubicBezTo>
                  <a:lnTo>
                    <a:pt x="16034767" y="0"/>
                  </a:lnTo>
                  <a:cubicBezTo>
                    <a:pt x="16429482" y="0"/>
                    <a:pt x="16749523" y="320040"/>
                    <a:pt x="16749523" y="714756"/>
                  </a:cubicBezTo>
                  <a:lnTo>
                    <a:pt x="16749523" y="12044426"/>
                  </a:lnTo>
                  <a:cubicBezTo>
                    <a:pt x="16749523" y="12439142"/>
                    <a:pt x="16429482" y="12759182"/>
                    <a:pt x="16034767" y="12759182"/>
                  </a:cubicBezTo>
                  <a:lnTo>
                    <a:pt x="714756" y="12759182"/>
                  </a:lnTo>
                  <a:cubicBezTo>
                    <a:pt x="320040" y="12759182"/>
                    <a:pt x="0" y="12439142"/>
                    <a:pt x="0" y="1204442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032481" y="1490357"/>
            <a:ext cx="9662109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Diagrama Entidade-Relacionamento Estendido em notação Pé de Galinha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299273" y="3224282"/>
            <a:ext cx="11395316" cy="6580795"/>
          </a:xfrm>
          <a:custGeom>
            <a:avLst/>
            <a:gdLst/>
            <a:ahLst/>
            <a:cxnLst/>
            <a:rect r="r" b="b" t="t" l="l"/>
            <a:pathLst>
              <a:path h="6580795" w="11395316">
                <a:moveTo>
                  <a:pt x="0" y="0"/>
                </a:moveTo>
                <a:lnTo>
                  <a:pt x="11395317" y="0"/>
                </a:lnTo>
                <a:lnTo>
                  <a:pt x="11395317" y="6580795"/>
                </a:lnTo>
                <a:lnTo>
                  <a:pt x="0" y="658079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961026" y="1011356"/>
            <a:ext cx="4326992" cy="11754454"/>
          </a:xfrm>
          <a:custGeom>
            <a:avLst/>
            <a:gdLst/>
            <a:ahLst/>
            <a:cxnLst/>
            <a:rect r="r" b="b" t="t" l="l"/>
            <a:pathLst>
              <a:path h="11754454" w="4326992">
                <a:moveTo>
                  <a:pt x="0" y="0"/>
                </a:moveTo>
                <a:lnTo>
                  <a:pt x="4326992" y="0"/>
                </a:lnTo>
                <a:lnTo>
                  <a:pt x="4326992" y="11754454"/>
                </a:lnTo>
                <a:lnTo>
                  <a:pt x="0" y="1175445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2904118" y="646976"/>
            <a:ext cx="715800" cy="715800"/>
            <a:chOff x="0" y="0"/>
            <a:chExt cx="954400" cy="954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3079448" y="825440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22318" y="646900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977517" y="1350375"/>
            <a:ext cx="1721507" cy="1721507"/>
            <a:chOff x="0" y="0"/>
            <a:chExt cx="3095200" cy="3095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01767" y="7910264"/>
            <a:ext cx="2736504" cy="2380758"/>
          </a:xfrm>
          <a:custGeom>
            <a:avLst/>
            <a:gdLst/>
            <a:ahLst/>
            <a:cxnLst/>
            <a:rect r="r" b="b" t="t" l="l"/>
            <a:pathLst>
              <a:path h="2380758" w="2736504">
                <a:moveTo>
                  <a:pt x="0" y="0"/>
                </a:moveTo>
                <a:lnTo>
                  <a:pt x="2736504" y="0"/>
                </a:lnTo>
                <a:lnTo>
                  <a:pt x="2736504" y="2380759"/>
                </a:lnTo>
                <a:lnTo>
                  <a:pt x="0" y="2380759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045316" y="1642179"/>
            <a:ext cx="1585909" cy="110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3"/>
              </a:lnSpc>
            </a:pPr>
            <a:r>
              <a:rPr lang="en-US" sz="711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16017" y="7519796"/>
            <a:ext cx="4774086" cy="3625380"/>
          </a:xfrm>
          <a:custGeom>
            <a:avLst/>
            <a:gdLst/>
            <a:ahLst/>
            <a:cxnLst/>
            <a:rect r="r" b="b" t="t" l="l"/>
            <a:pathLst>
              <a:path h="3625380" w="4774086">
                <a:moveTo>
                  <a:pt x="0" y="0"/>
                </a:moveTo>
                <a:lnTo>
                  <a:pt x="4774085" y="0"/>
                </a:lnTo>
                <a:lnTo>
                  <a:pt x="4774085" y="3625380"/>
                </a:lnTo>
                <a:lnTo>
                  <a:pt x="0" y="3625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18388" y="6053745"/>
            <a:ext cx="4694387" cy="4940018"/>
          </a:xfrm>
          <a:custGeom>
            <a:avLst/>
            <a:gdLst/>
            <a:ahLst/>
            <a:cxnLst/>
            <a:rect r="r" b="b" t="t" l="l"/>
            <a:pathLst>
              <a:path h="4940018" w="4694387">
                <a:moveTo>
                  <a:pt x="0" y="0"/>
                </a:moveTo>
                <a:lnTo>
                  <a:pt x="4694387" y="0"/>
                </a:lnTo>
                <a:lnTo>
                  <a:pt x="4694387" y="4940018"/>
                </a:lnTo>
                <a:lnTo>
                  <a:pt x="0" y="4940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3944" y="-1053972"/>
            <a:ext cx="4774086" cy="3625380"/>
          </a:xfrm>
          <a:custGeom>
            <a:avLst/>
            <a:gdLst/>
            <a:ahLst/>
            <a:cxnLst/>
            <a:rect r="r" b="b" t="t" l="l"/>
            <a:pathLst>
              <a:path h="3625380" w="4774086">
                <a:moveTo>
                  <a:pt x="0" y="0"/>
                </a:moveTo>
                <a:lnTo>
                  <a:pt x="4774085" y="0"/>
                </a:lnTo>
                <a:lnTo>
                  <a:pt x="4774085" y="3625380"/>
                </a:lnTo>
                <a:lnTo>
                  <a:pt x="0" y="36253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36617" y="-902559"/>
            <a:ext cx="4694387" cy="4940018"/>
          </a:xfrm>
          <a:custGeom>
            <a:avLst/>
            <a:gdLst/>
            <a:ahLst/>
            <a:cxnLst/>
            <a:rect r="r" b="b" t="t" l="l"/>
            <a:pathLst>
              <a:path h="4940018" w="4694387">
                <a:moveTo>
                  <a:pt x="0" y="0"/>
                </a:moveTo>
                <a:lnTo>
                  <a:pt x="4694387" y="0"/>
                </a:lnTo>
                <a:lnTo>
                  <a:pt x="4694387" y="4940018"/>
                </a:lnTo>
                <a:lnTo>
                  <a:pt x="0" y="49400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73601" y="-4665183"/>
            <a:ext cx="8823166" cy="10719191"/>
          </a:xfrm>
          <a:custGeom>
            <a:avLst/>
            <a:gdLst/>
            <a:ahLst/>
            <a:cxnLst/>
            <a:rect r="r" b="b" t="t" l="l"/>
            <a:pathLst>
              <a:path h="10719191" w="8823166">
                <a:moveTo>
                  <a:pt x="0" y="0"/>
                </a:moveTo>
                <a:lnTo>
                  <a:pt x="8823166" y="0"/>
                </a:lnTo>
                <a:lnTo>
                  <a:pt x="8823166" y="10719190"/>
                </a:lnTo>
                <a:lnTo>
                  <a:pt x="0" y="107191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983213" y="5588918"/>
            <a:ext cx="9874523" cy="6875986"/>
          </a:xfrm>
          <a:custGeom>
            <a:avLst/>
            <a:gdLst/>
            <a:ahLst/>
            <a:cxnLst/>
            <a:rect r="r" b="b" t="t" l="l"/>
            <a:pathLst>
              <a:path h="6875986" w="9874523">
                <a:moveTo>
                  <a:pt x="0" y="0"/>
                </a:moveTo>
                <a:lnTo>
                  <a:pt x="9874522" y="0"/>
                </a:lnTo>
                <a:lnTo>
                  <a:pt x="9874522" y="6875986"/>
                </a:lnTo>
                <a:lnTo>
                  <a:pt x="0" y="6875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27200" y="358800"/>
            <a:ext cx="16833600" cy="9569400"/>
            <a:chOff x="0" y="0"/>
            <a:chExt cx="22444800" cy="12759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44836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22444836">
                  <a:moveTo>
                    <a:pt x="0" y="632714"/>
                  </a:moveTo>
                  <a:cubicBezTo>
                    <a:pt x="0" y="283337"/>
                    <a:pt x="283337" y="0"/>
                    <a:pt x="632714" y="0"/>
                  </a:cubicBezTo>
                  <a:lnTo>
                    <a:pt x="21812123" y="0"/>
                  </a:lnTo>
                  <a:cubicBezTo>
                    <a:pt x="22161627" y="0"/>
                    <a:pt x="22444836" y="283337"/>
                    <a:pt x="22444836" y="632714"/>
                  </a:cubicBezTo>
                  <a:lnTo>
                    <a:pt x="22444836" y="12126468"/>
                  </a:lnTo>
                  <a:cubicBezTo>
                    <a:pt x="22444836" y="12475973"/>
                    <a:pt x="22161500" y="12759182"/>
                    <a:pt x="21812123" y="12759182"/>
                  </a:cubicBezTo>
                  <a:lnTo>
                    <a:pt x="632714" y="12759182"/>
                  </a:lnTo>
                  <a:cubicBezTo>
                    <a:pt x="283337" y="12759182"/>
                    <a:pt x="0" y="12475972"/>
                    <a:pt x="0" y="1212646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288502" y="647050"/>
            <a:ext cx="12693000" cy="715800"/>
            <a:chOff x="0" y="0"/>
            <a:chExt cx="16924000" cy="954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924020" cy="954405"/>
            </a:xfrm>
            <a:custGeom>
              <a:avLst/>
              <a:gdLst/>
              <a:ahLst/>
              <a:cxnLst/>
              <a:rect r="r" b="b" t="t" l="l"/>
              <a:pathLst>
                <a:path h="954405" w="16924020">
                  <a:moveTo>
                    <a:pt x="0" y="279654"/>
                  </a:moveTo>
                  <a:cubicBezTo>
                    <a:pt x="0" y="125222"/>
                    <a:pt x="125222" y="0"/>
                    <a:pt x="279654" y="0"/>
                  </a:cubicBezTo>
                  <a:lnTo>
                    <a:pt x="16644365" y="0"/>
                  </a:lnTo>
                  <a:cubicBezTo>
                    <a:pt x="16798798" y="0"/>
                    <a:pt x="16924020" y="125222"/>
                    <a:pt x="16924020" y="279654"/>
                  </a:cubicBezTo>
                  <a:lnTo>
                    <a:pt x="16924020" y="674751"/>
                  </a:lnTo>
                  <a:cubicBezTo>
                    <a:pt x="16924020" y="829183"/>
                    <a:pt x="16798798" y="954405"/>
                    <a:pt x="16644365" y="954405"/>
                  </a:cubicBezTo>
                  <a:lnTo>
                    <a:pt x="279654" y="954405"/>
                  </a:lnTo>
                  <a:cubicBezTo>
                    <a:pt x="125222" y="954405"/>
                    <a:pt x="0" y="829183"/>
                    <a:pt x="0" y="6747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132192" y="647026"/>
            <a:ext cx="715800" cy="715800"/>
            <a:chOff x="0" y="0"/>
            <a:chExt cx="954400" cy="954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6307574" y="825516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39992" y="646950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439992" y="1362850"/>
            <a:ext cx="1614600" cy="1614600"/>
            <a:chOff x="0" y="0"/>
            <a:chExt cx="3095200" cy="3095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0407397" y="1362750"/>
            <a:ext cx="6851903" cy="8108085"/>
          </a:xfrm>
          <a:custGeom>
            <a:avLst/>
            <a:gdLst/>
            <a:ahLst/>
            <a:cxnLst/>
            <a:rect r="r" b="b" t="t" l="l"/>
            <a:pathLst>
              <a:path h="8108085" w="6851903">
                <a:moveTo>
                  <a:pt x="0" y="0"/>
                </a:moveTo>
                <a:lnTo>
                  <a:pt x="6851903" y="0"/>
                </a:lnTo>
                <a:lnTo>
                  <a:pt x="6851903" y="8108085"/>
                </a:lnTo>
                <a:lnTo>
                  <a:pt x="0" y="810808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59779" y="3369421"/>
            <a:ext cx="9279717" cy="6101414"/>
          </a:xfrm>
          <a:custGeom>
            <a:avLst/>
            <a:gdLst/>
            <a:ahLst/>
            <a:cxnLst/>
            <a:rect r="r" b="b" t="t" l="l"/>
            <a:pathLst>
              <a:path h="6101414" w="9279717">
                <a:moveTo>
                  <a:pt x="0" y="0"/>
                </a:moveTo>
                <a:lnTo>
                  <a:pt x="9279717" y="0"/>
                </a:lnTo>
                <a:lnTo>
                  <a:pt x="9279717" y="6101414"/>
                </a:lnTo>
                <a:lnTo>
                  <a:pt x="0" y="6101414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503581" y="1634758"/>
            <a:ext cx="1487423" cy="104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12"/>
              </a:lnSpc>
            </a:pPr>
            <a:r>
              <a:rPr lang="en-US" sz="667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57770" y="1538875"/>
            <a:ext cx="7649628" cy="1044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8"/>
              </a:lnSpc>
            </a:pPr>
            <a:r>
              <a:rPr lang="en-US" sz="6707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Comandos SQL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5227" y="-2102045"/>
            <a:ext cx="4950026" cy="6444604"/>
          </a:xfrm>
          <a:custGeom>
            <a:avLst/>
            <a:gdLst/>
            <a:ahLst/>
            <a:cxnLst/>
            <a:rect r="r" b="b" t="t" l="l"/>
            <a:pathLst>
              <a:path h="6444604" w="4950026">
                <a:moveTo>
                  <a:pt x="0" y="0"/>
                </a:moveTo>
                <a:lnTo>
                  <a:pt x="4950026" y="0"/>
                </a:lnTo>
                <a:lnTo>
                  <a:pt x="4950026" y="6444604"/>
                </a:lnTo>
                <a:lnTo>
                  <a:pt x="0" y="64446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42398" y="-870122"/>
            <a:ext cx="2162912" cy="1993452"/>
          </a:xfrm>
          <a:custGeom>
            <a:avLst/>
            <a:gdLst/>
            <a:ahLst/>
            <a:cxnLst/>
            <a:rect r="r" b="b" t="t" l="l"/>
            <a:pathLst>
              <a:path h="1993452" w="2162912">
                <a:moveTo>
                  <a:pt x="0" y="0"/>
                </a:moveTo>
                <a:lnTo>
                  <a:pt x="2162912" y="0"/>
                </a:lnTo>
                <a:lnTo>
                  <a:pt x="2162912" y="1993452"/>
                </a:lnTo>
                <a:lnTo>
                  <a:pt x="0" y="19934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9618" y="8449196"/>
            <a:ext cx="3899505" cy="3263794"/>
          </a:xfrm>
          <a:custGeom>
            <a:avLst/>
            <a:gdLst/>
            <a:ahLst/>
            <a:cxnLst/>
            <a:rect r="r" b="b" t="t" l="l"/>
            <a:pathLst>
              <a:path h="3263794" w="3899505">
                <a:moveTo>
                  <a:pt x="0" y="0"/>
                </a:moveTo>
                <a:lnTo>
                  <a:pt x="3899505" y="0"/>
                </a:lnTo>
                <a:lnTo>
                  <a:pt x="3899505" y="3263795"/>
                </a:lnTo>
                <a:lnTo>
                  <a:pt x="0" y="32637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8372" y="7389002"/>
            <a:ext cx="3706969" cy="3876434"/>
          </a:xfrm>
          <a:custGeom>
            <a:avLst/>
            <a:gdLst/>
            <a:ahLst/>
            <a:cxnLst/>
            <a:rect r="r" b="b" t="t" l="l"/>
            <a:pathLst>
              <a:path h="3876434" w="3706969">
                <a:moveTo>
                  <a:pt x="0" y="0"/>
                </a:moveTo>
                <a:lnTo>
                  <a:pt x="3706969" y="0"/>
                </a:lnTo>
                <a:lnTo>
                  <a:pt x="3706969" y="3876434"/>
                </a:lnTo>
                <a:lnTo>
                  <a:pt x="0" y="38764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26159" y="6999380"/>
            <a:ext cx="2581946" cy="3623592"/>
          </a:xfrm>
          <a:custGeom>
            <a:avLst/>
            <a:gdLst/>
            <a:ahLst/>
            <a:cxnLst/>
            <a:rect r="r" b="b" t="t" l="l"/>
            <a:pathLst>
              <a:path h="3623592" w="2581946">
                <a:moveTo>
                  <a:pt x="0" y="0"/>
                </a:moveTo>
                <a:lnTo>
                  <a:pt x="2581946" y="0"/>
                </a:lnTo>
                <a:lnTo>
                  <a:pt x="2581946" y="3623592"/>
                </a:lnTo>
                <a:lnTo>
                  <a:pt x="0" y="3623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98907" y="8449196"/>
            <a:ext cx="3899505" cy="3263794"/>
          </a:xfrm>
          <a:custGeom>
            <a:avLst/>
            <a:gdLst/>
            <a:ahLst/>
            <a:cxnLst/>
            <a:rect r="r" b="b" t="t" l="l"/>
            <a:pathLst>
              <a:path h="3263794" w="3899505">
                <a:moveTo>
                  <a:pt x="0" y="0"/>
                </a:moveTo>
                <a:lnTo>
                  <a:pt x="3899505" y="0"/>
                </a:lnTo>
                <a:lnTo>
                  <a:pt x="3899505" y="3263795"/>
                </a:lnTo>
                <a:lnTo>
                  <a:pt x="0" y="32637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59433" y="7389002"/>
            <a:ext cx="3706969" cy="3876434"/>
          </a:xfrm>
          <a:custGeom>
            <a:avLst/>
            <a:gdLst/>
            <a:ahLst/>
            <a:cxnLst/>
            <a:rect r="r" b="b" t="t" l="l"/>
            <a:pathLst>
              <a:path h="3876434" w="3706969">
                <a:moveTo>
                  <a:pt x="0" y="0"/>
                </a:moveTo>
                <a:lnTo>
                  <a:pt x="3706969" y="0"/>
                </a:lnTo>
                <a:lnTo>
                  <a:pt x="3706969" y="3876434"/>
                </a:lnTo>
                <a:lnTo>
                  <a:pt x="0" y="387643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032247" y="6999380"/>
            <a:ext cx="2581946" cy="3623592"/>
          </a:xfrm>
          <a:custGeom>
            <a:avLst/>
            <a:gdLst/>
            <a:ahLst/>
            <a:cxnLst/>
            <a:rect r="r" b="b" t="t" l="l"/>
            <a:pathLst>
              <a:path h="3623592" w="2581946">
                <a:moveTo>
                  <a:pt x="0" y="0"/>
                </a:moveTo>
                <a:lnTo>
                  <a:pt x="2581946" y="0"/>
                </a:lnTo>
                <a:lnTo>
                  <a:pt x="2581946" y="3623592"/>
                </a:lnTo>
                <a:lnTo>
                  <a:pt x="0" y="362359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27200" y="358800"/>
            <a:ext cx="16833600" cy="9569400"/>
            <a:chOff x="0" y="0"/>
            <a:chExt cx="22444800" cy="12759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444836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22444836">
                  <a:moveTo>
                    <a:pt x="0" y="632714"/>
                  </a:moveTo>
                  <a:cubicBezTo>
                    <a:pt x="0" y="283337"/>
                    <a:pt x="283337" y="0"/>
                    <a:pt x="632714" y="0"/>
                  </a:cubicBezTo>
                  <a:lnTo>
                    <a:pt x="21812123" y="0"/>
                  </a:lnTo>
                  <a:cubicBezTo>
                    <a:pt x="22161627" y="0"/>
                    <a:pt x="22444836" y="283337"/>
                    <a:pt x="22444836" y="632714"/>
                  </a:cubicBezTo>
                  <a:lnTo>
                    <a:pt x="22444836" y="12126468"/>
                  </a:lnTo>
                  <a:cubicBezTo>
                    <a:pt x="22444836" y="12475973"/>
                    <a:pt x="22161500" y="12759182"/>
                    <a:pt x="21812123" y="12759182"/>
                  </a:cubicBezTo>
                  <a:lnTo>
                    <a:pt x="632714" y="12759182"/>
                  </a:lnTo>
                  <a:cubicBezTo>
                    <a:pt x="283337" y="12759182"/>
                    <a:pt x="0" y="12475972"/>
                    <a:pt x="0" y="1212646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288502" y="647050"/>
            <a:ext cx="12693000" cy="715800"/>
            <a:chOff x="0" y="0"/>
            <a:chExt cx="16924000" cy="954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924020" cy="954405"/>
            </a:xfrm>
            <a:custGeom>
              <a:avLst/>
              <a:gdLst/>
              <a:ahLst/>
              <a:cxnLst/>
              <a:rect r="r" b="b" t="t" l="l"/>
              <a:pathLst>
                <a:path h="954405" w="16924020">
                  <a:moveTo>
                    <a:pt x="0" y="279654"/>
                  </a:moveTo>
                  <a:cubicBezTo>
                    <a:pt x="0" y="125222"/>
                    <a:pt x="125222" y="0"/>
                    <a:pt x="279654" y="0"/>
                  </a:cubicBezTo>
                  <a:lnTo>
                    <a:pt x="16644365" y="0"/>
                  </a:lnTo>
                  <a:cubicBezTo>
                    <a:pt x="16798798" y="0"/>
                    <a:pt x="16924020" y="125222"/>
                    <a:pt x="16924020" y="279654"/>
                  </a:cubicBezTo>
                  <a:lnTo>
                    <a:pt x="16924020" y="674751"/>
                  </a:lnTo>
                  <a:cubicBezTo>
                    <a:pt x="16924020" y="829183"/>
                    <a:pt x="16798798" y="954405"/>
                    <a:pt x="16644365" y="954405"/>
                  </a:cubicBezTo>
                  <a:lnTo>
                    <a:pt x="279654" y="954405"/>
                  </a:lnTo>
                  <a:cubicBezTo>
                    <a:pt x="125222" y="954405"/>
                    <a:pt x="0" y="829183"/>
                    <a:pt x="0" y="6747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132192" y="647026"/>
            <a:ext cx="715800" cy="715800"/>
            <a:chOff x="0" y="0"/>
            <a:chExt cx="954400" cy="954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6307574" y="825516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9992" y="646950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433192" y="5813400"/>
            <a:ext cx="5238750" cy="4114800"/>
          </a:xfrm>
          <a:custGeom>
            <a:avLst/>
            <a:gdLst/>
            <a:ahLst/>
            <a:cxnLst/>
            <a:rect r="r" b="b" t="t" l="l"/>
            <a:pathLst>
              <a:path h="4114800" w="523875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39992" y="3556747"/>
            <a:ext cx="1522515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DAGPDfgnCSA</dc:identifier>
  <dcterms:modified xsi:type="dcterms:W3CDTF">2011-08-01T06:04:30Z</dcterms:modified>
  <cp:revision>1</cp:revision>
  <dc:title>MediLog</dc:title>
</cp:coreProperties>
</file>